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3" r:id="rId3"/>
    <p:sldId id="312" r:id="rId4"/>
    <p:sldId id="316" r:id="rId5"/>
    <p:sldId id="325" r:id="rId6"/>
    <p:sldId id="347" r:id="rId7"/>
    <p:sldId id="285" r:id="rId8"/>
    <p:sldId id="326" r:id="rId9"/>
    <p:sldId id="277" r:id="rId10"/>
    <p:sldId id="313" r:id="rId11"/>
    <p:sldId id="296" r:id="rId12"/>
    <p:sldId id="315" r:id="rId13"/>
    <p:sldId id="348" r:id="rId14"/>
    <p:sldId id="349" r:id="rId15"/>
    <p:sldId id="350" r:id="rId16"/>
    <p:sldId id="351" r:id="rId17"/>
    <p:sldId id="307" r:id="rId18"/>
  </p:sldIdLst>
  <p:sldSz cx="9144000" cy="6858000" type="screen4x3"/>
  <p:notesSz cx="6858000" cy="99472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330377B-AB92-4CAA-9DE7-6EE1D9C53D4E}">
          <p14:sldIdLst>
            <p14:sldId id="256"/>
            <p14:sldId id="283"/>
            <p14:sldId id="312"/>
            <p14:sldId id="316"/>
            <p14:sldId id="325"/>
            <p14:sldId id="347"/>
            <p14:sldId id="285"/>
            <p14:sldId id="326"/>
            <p14:sldId id="277"/>
            <p14:sldId id="313"/>
            <p14:sldId id="296"/>
            <p14:sldId id="315"/>
            <p14:sldId id="348"/>
            <p14:sldId id="349"/>
            <p14:sldId id="350"/>
            <p14:sldId id="351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radnaBenesov" initials="P" lastIdx="1" clrIdx="0">
    <p:extLst>
      <p:ext uri="{19B8F6BF-5375-455C-9EA6-DF929625EA0E}">
        <p15:presenceInfo xmlns:p15="http://schemas.microsoft.com/office/powerpoint/2012/main" userId="PoradnaBeneso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8420" autoAdjust="0"/>
  </p:normalViewPr>
  <p:slideViewPr>
    <p:cSldViewPr showGuides="1">
      <p:cViewPr varScale="1">
        <p:scale>
          <a:sx n="86" d="100"/>
          <a:sy n="86" d="100"/>
        </p:scale>
        <p:origin x="696" y="72"/>
      </p:cViewPr>
      <p:guideLst>
        <p:guide orient="horz" pos="219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9-06T11:50:29.251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4A032-C0F5-4335-BFEF-B0DC9293E16E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78847-8FFA-419B-A295-5BFA68EA84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CFC6B-32B5-4AF1-9C17-0B4235E68BFF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EFFAD-F187-456C-B34C-4FD461D3EE0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91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443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3826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423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EFFAD-F187-456C-B34C-4FD461D3EE05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522000" y="1153054"/>
            <a:ext cx="8100000" cy="594000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06.09.2024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omments" Target="../comments/commen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image" Target="../media/image13.png"/><Relationship Id="rId3" Type="http://schemas.openxmlformats.org/officeDocument/2006/relationships/tags" Target="../tags/tag7.xml"/><Relationship Id="rId21" Type="http://schemas.openxmlformats.org/officeDocument/2006/relationships/slideLayout" Target="../slideLayouts/slideLayout12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image" Target="../media/image12.svg"/><Relationship Id="rId33" Type="http://schemas.openxmlformats.org/officeDocument/2006/relationships/image" Target="../media/image20.svg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tags" Target="../tags/tag24.xml"/><Relationship Id="rId29" Type="http://schemas.openxmlformats.org/officeDocument/2006/relationships/image" Target="../media/image16.svg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24" Type="http://schemas.openxmlformats.org/officeDocument/2006/relationships/image" Target="../media/image11.png"/><Relationship Id="rId32" Type="http://schemas.openxmlformats.org/officeDocument/2006/relationships/image" Target="../media/image19.png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23" Type="http://schemas.openxmlformats.org/officeDocument/2006/relationships/image" Target="../media/image10.svg"/><Relationship Id="rId28" Type="http://schemas.openxmlformats.org/officeDocument/2006/relationships/image" Target="../media/image15.png"/><Relationship Id="rId10" Type="http://schemas.openxmlformats.org/officeDocument/2006/relationships/tags" Target="../tags/tag14.xml"/><Relationship Id="rId19" Type="http://schemas.openxmlformats.org/officeDocument/2006/relationships/tags" Target="../tags/tag23.xml"/><Relationship Id="rId31" Type="http://schemas.openxmlformats.org/officeDocument/2006/relationships/image" Target="../media/image18.svg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image" Target="../media/image9.png"/><Relationship Id="rId27" Type="http://schemas.openxmlformats.org/officeDocument/2006/relationships/image" Target="../media/image14.svg"/><Relationship Id="rId30" Type="http://schemas.openxmlformats.org/officeDocument/2006/relationships/image" Target="../media/image17.png"/><Relationship Id="rId8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708920"/>
            <a:ext cx="4910756" cy="1535189"/>
          </a:xfrm>
          <a:prstGeom prst="rect">
            <a:avLst/>
          </a:prstGeom>
        </p:spPr>
      </p:pic>
      <p:sp>
        <p:nvSpPr>
          <p:cNvPr id="6" name="Zástupný symbol pro obsah 2"/>
          <p:cNvSpPr txBox="1"/>
          <p:nvPr/>
        </p:nvSpPr>
        <p:spPr>
          <a:xfrm>
            <a:off x="1331595" y="4201795"/>
            <a:ext cx="6521450" cy="17475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obecně prospěšná společnost</a:t>
            </a:r>
          </a:p>
          <a:p>
            <a:pPr algn="ctr"/>
            <a:endParaRPr lang="cs-CZ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Mgr. Alena Radová </a:t>
            </a:r>
          </a:p>
          <a:p>
            <a:pPr algn="ctr"/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10. 9. 2024</a:t>
            </a:r>
          </a:p>
          <a:p>
            <a:pPr algn="ctr"/>
            <a:endParaRPr lang="cs-CZ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813800" y="386143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62372" y="2031465"/>
            <a:ext cx="8219256" cy="286759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 roce 2022 jsem pro paní Ivanu zpracovala a podala návrh na povolení oddlužení Krajskému soudu do Prahy. Oddlužení bylo paní Ivaně povoleno.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 té době paní Ivana zjistila, že je těhotná. Vzhledem k její následující pracovní neschopnosti se celkově zhoršila finanční situace rodiny a v době kdy paní Ivana přešla na rodičovskou dovolenou se finanční situace stala pro rodinu téměř likvidační.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67612"/>
            <a:ext cx="1898748" cy="78109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62371" y="4645820"/>
            <a:ext cx="1802664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292080" y="2828835"/>
            <a:ext cx="533013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965"/>
            <a:ext cx="8219440" cy="379857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Rodina měla problémy s platbami za elektřinu, potraviny i školní potřeby pro děti. I přes to, že já i sociální pracovnice projektu Obce blíže lidem jsme rodinu podporovaly materiálně i potravinami, rodině začaly vznikat další dluhy. </a:t>
            </a:r>
          </a:p>
          <a:p>
            <a:pPr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 minulém roce už paní Ivana neměla finanční prostředky ani na to, aby uhradila měsíční platbu insolvenčnímu správci. Aby jí nebylo oddlužení zrušeno, požádaly jsme insolvenční soud o přerušení oddlužení. To bylo povoleno na 6 měsíců. Znovu začít platit měla paní Ivana od července roku 2024.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 květnu 2023 se narodil nejmladší syn Petr. 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Dokud byl Péťa kojenec zdálo se být vše v pořádku, jeho opožděný vývoj se projevil až před prvním rokem života, kdy stále neseděl ani nelezl, nedokázal sedět ani ve sportovním kočárku.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Vše co jsme navrhovali, bylo ze strany pana Jana vetšinou odmítnuto s tím, že řeší prodej domu a stěhování a to je pro něj důležité.</a:t>
            </a:r>
          </a:p>
          <a:p>
            <a:pPr>
              <a:buFont typeface="Arial" panose="020B0604020202020204" pitchFamily="34" charset="0"/>
            </a:pP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Rodiče z finančních důvodů odmítli s Petrem navštěvovat terapie, rehabilitace apod. Často jej hlídal prostřední syn Lukáš, i přes to, že má povinnou školní docházku a přes to, že matka paní Ivana je doma na rodičovské dovolené. 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Otec dlouhodobě odmítá svoji psychiatrickou léčbu, měl by docházet min. na depotní injekce, což však také nečiní. 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Situace se tedy s ohledem na jeho agresivitu stále zhoršuje. Spolupráce s ním je komplikovaná, většina nabízených služeb je ukončována z důvodu jeho agresivity a nespolupráce.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85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Z naší strany byla iniciována případová konference, na základě které se sešly OSPOD, starosta obce, což je opatrovník otce, zástupce projektu Obce blíže lidem a nově také SAS Farní charity.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Výsledkem případové konference bylo stanovení úkolů pro jednotlivé zástupce, především vyhledání terénní rehabilitace pro nejmladšího syna.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64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204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Protože nedošlo ke zlepšení situace ve vztahu k </a:t>
            </a:r>
            <a:r>
              <a:rPr lang="cs-CZ" sz="2400" b="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nezl</a:t>
            </a: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Petrovi, došlo v červenci 2024 na návrh OSPOD k odebrání nezletilého a umístění do pěstounské péče na 3 měsíce.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Dne 11.9.2024 se bude konat další soudní řízení ohledně odebrání péče o starší syny Lukáše a Jana.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Jan z důvodu nepřihlášení rodiči na ÚP je již nyní dlužníkem VZP.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4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2048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Naše pomoc rodině: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Potravinová banka + materiální pomoc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Podání návrhu na povolení oddlužení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Komunikace s insolvenčním správcem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Komunikace se školou, </a:t>
            </a:r>
            <a:r>
              <a:rPr lang="cs-CZ" sz="2400" b="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OSPODem</a:t>
            </a: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úřady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Doprovod na úřady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Pomoc s podáváním žádostí </a:t>
            </a:r>
          </a:p>
          <a:p>
            <a:pPr marL="342900" lvl="0" indent="-342900" algn="just">
              <a:buFontTx/>
              <a:buChar char="-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Veškerá administrativa (rodina téměř není schopna komunikovat jinak, než osobně a telefonicky)</a:t>
            </a:r>
          </a:p>
          <a:p>
            <a:pPr lvl="0" algn="just">
              <a:buFont typeface="Arial" panose="020B0604020202020204" pitchFamily="34" charset="0"/>
            </a:pPr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497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395537" y="5013176"/>
            <a:ext cx="4176463" cy="11679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32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cs-CZ" sz="32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502" y="2637328"/>
            <a:ext cx="2880482" cy="214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8890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 descr="IMG-20230622-WA00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532" y="4293095"/>
            <a:ext cx="2857676" cy="2143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2F936FA7-47DA-4A0F-A08E-CAFF60E40EEF}"/>
              </a:ext>
            </a:extLst>
          </p:cNvPr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/>
              <a:t>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EF65086-1C38-49B0-9BB1-2A0C6A914544}"/>
              </a:ext>
            </a:extLst>
          </p:cNvPr>
          <p:cNvSpPr/>
          <p:nvPr/>
        </p:nvSpPr>
        <p:spPr>
          <a:xfrm>
            <a:off x="2286000" y="3105835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Kon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DB5591E-BF7F-4BBD-A75C-B2D00EC427CF}"/>
              </a:ext>
            </a:extLst>
          </p:cNvPr>
          <p:cNvSpPr/>
          <p:nvPr/>
        </p:nvSpPr>
        <p:spPr>
          <a:xfrm>
            <a:off x="4644008" y="3105835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/>
              <a:t>Já i moji kolegové děkujeme za pozornost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43924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ČEMU SE V SOUČASNOSTI VĚNUJEME</a:t>
            </a:r>
          </a:p>
          <a:p>
            <a:endParaRPr lang="cs-CZ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6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Sociální služby, poradenství, primární prevence, volný čas</a:t>
            </a:r>
          </a:p>
          <a:p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NZDM Klub Cesta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Občanská poradna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Centrum primárních programů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Akce pro veřejnost a příměstské tábory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855010" y="66698"/>
            <a:ext cx="2533414" cy="146609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251520" y="1895576"/>
            <a:ext cx="88924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1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KDE PŮSOBÍME VE STŘEDOČESKÉM KRAJI A V PRAZE </a:t>
            </a:r>
            <a:endParaRPr 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809220" y="364560"/>
            <a:ext cx="1525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cca 52 měst/obcí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12750" y="2505710"/>
            <a:ext cx="2211705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</a:rPr>
              <a:t>Říčany </a:t>
            </a:r>
            <a:endParaRPr kumimoji="0" lang="cs-CZ" altLang="cs-CZ" b="0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Kunice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Světice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Velké Popovice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Strančice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Senohraby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</a:rPr>
              <a:t>Mnichovice</a:t>
            </a:r>
            <a:endParaRPr kumimoji="0" lang="cs-CZ" altLang="cs-CZ" b="0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Říčany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</a:rPr>
              <a:t>Benešov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Kladno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Slaný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Neveklov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Čestlice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Průhonice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67744" y="2588073"/>
            <a:ext cx="1656184" cy="3596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Týnec nad Sázavou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Mokrá Lhota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Kamenice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Vojkov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effectLst/>
                <a:latin typeface="Calibri Light" panose="020F0302020204030204" pitchFamily="34" charset="0"/>
              </a:rPr>
              <a:t>Těptín</a:t>
            </a:r>
            <a:endParaRPr kumimoji="0" lang="cs-CZ" altLang="cs-CZ" b="0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Kostelec u Křížku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Škvorec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Mukařov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Ondřejov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Bystřice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Zbořený Kostelec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Sázava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Praha- Kolovraty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478226" y="2553461"/>
            <a:ext cx="1418736" cy="3888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Vyžlovka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Mirošovice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Mělník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Vinařice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Kostelec nad Černými lesy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Pyšely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Jesenice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Sulice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Stříbrná Skalice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effectLst/>
                <a:latin typeface="Calibri Light" panose="020F0302020204030204" pitchFamily="34" charset="0"/>
              </a:rPr>
              <a:t>Zdiměřice</a:t>
            </a:r>
            <a:endParaRPr kumimoji="0" lang="cs-CZ" altLang="cs-CZ" b="0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Neratovice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Radíkovice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Olešovice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20381" y="2665950"/>
            <a:ext cx="1800200" cy="4007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Jílové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Čerčany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Sedlčany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Vlašim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Netvořice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 Light" panose="020F0302020204030204" pitchFamily="34" charset="0"/>
              </a:rPr>
              <a:t>Praha– Uhříněves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latin typeface="Calibri Light" panose="020F0302020204030204" pitchFamily="34" charset="0"/>
              </a:rPr>
              <a:t>Votice</a:t>
            </a:r>
            <a:endParaRPr kumimoji="0" lang="cs-CZ" altLang="cs-CZ" b="0" i="0" u="none" strike="noStrike" cap="none" normalizeH="0" baseline="0" dirty="0">
              <a:ln>
                <a:noFill/>
              </a:ln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Vyžlovka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Chocerady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Úvaly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Struhařov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effectLst/>
                <a:latin typeface="Calibri Light" panose="020F0302020204030204" pitchFamily="34" charset="0"/>
              </a:rPr>
              <a:t>Tehov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57200" y="2132856"/>
            <a:ext cx="8219256" cy="28675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Statistika 2023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8" y="452883"/>
            <a:ext cx="2571882" cy="781090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683568" y="4887158"/>
            <a:ext cx="3096344" cy="9220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V roce 2023 podáno k soudům cca </a:t>
            </a:r>
          </a:p>
          <a:p>
            <a:r>
              <a:rPr lang="cs-CZ" b="1" dirty="0"/>
              <a:t>50 návrhů </a:t>
            </a:r>
            <a:r>
              <a:rPr lang="cs-CZ" dirty="0"/>
              <a:t>na oddlužení.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6"/>
          <a:srcRect l="1" r="391" b="6386"/>
          <a:stretch>
            <a:fillRect/>
          </a:stretch>
        </p:blipFill>
        <p:spPr>
          <a:xfrm>
            <a:off x="395536" y="3140968"/>
            <a:ext cx="8136904" cy="12961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ovéPole 9"/>
          <p:cNvSpPr txBox="1"/>
          <p:nvPr/>
        </p:nvSpPr>
        <p:spPr>
          <a:xfrm>
            <a:off x="4011568" y="4887158"/>
            <a:ext cx="3512759" cy="9220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K 1.1.- 30.8. 2024 podáno k soudům cca 19 </a:t>
            </a:r>
            <a:r>
              <a:rPr lang="cs-CZ" b="1" dirty="0"/>
              <a:t> návrhů </a:t>
            </a:r>
            <a:r>
              <a:rPr lang="cs-CZ" dirty="0"/>
              <a:t>na oddlužení k soudům za klienty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251520" y="1985154"/>
            <a:ext cx="8136904" cy="40361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572000" y="30691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Statistiky za 20 let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19" y="2052808"/>
            <a:ext cx="7347739" cy="44725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60432" y="692696"/>
            <a:ext cx="8100000" cy="594000"/>
          </a:xfrm>
        </p:spPr>
        <p:txBody>
          <a:bodyPr wrap="square">
            <a:normAutofit/>
          </a:bodyPr>
          <a:lstStyle/>
          <a:p>
            <a:r>
              <a:rPr lang="cs-CZ" altLang="en-US" spc="0" dirty="0"/>
              <a:t>témata, která v poradně řešíme</a:t>
            </a:r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7075646" y="2025491"/>
            <a:ext cx="1457801" cy="40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 fontScale="80000" lnSpcReduction="10000"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Finance a dluhové poradenství</a:t>
            </a: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7075646" y="3144203"/>
            <a:ext cx="1457801" cy="40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Bydlení</a:t>
            </a: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7075646" y="4262914"/>
            <a:ext cx="1457801" cy="40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 lnSpcReduction="10000"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Právní systém a ochrana</a:t>
            </a:r>
          </a:p>
        </p:txBody>
      </p:sp>
      <p:sp>
        <p:nvSpPr>
          <p:cNvPr id="12" name="矩形 11"/>
          <p:cNvSpPr/>
          <p:nvPr>
            <p:custDataLst>
              <p:tags r:id="rId6"/>
            </p:custDataLst>
          </p:nvPr>
        </p:nvSpPr>
        <p:spPr>
          <a:xfrm>
            <a:off x="610553" y="2041594"/>
            <a:ext cx="1457801" cy="388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 lnSpcReduction="10000"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Rodina a sociální pomoc</a:t>
            </a:r>
          </a:p>
          <a:p>
            <a:endParaRPr lang="cs-CZ" altLang="en-US" sz="1350" b="1" kern="0" dirty="0">
              <a:solidFill>
                <a:schemeClr val="accent1"/>
              </a:solidFill>
              <a:latin typeface="+mj-lt"/>
              <a:sym typeface="Arial" panose="020B0604020202020204" pitchFamily="34" charset="0"/>
            </a:endParaRPr>
          </a:p>
          <a:p>
            <a:endParaRPr lang="cs-CZ" altLang="en-US" sz="1350" b="1" kern="0" dirty="0">
              <a:solidFill>
                <a:schemeClr val="accent1"/>
              </a:solidFill>
              <a:latin typeface="+mj-lt"/>
              <a:sym typeface="Arial" panose="020B0604020202020204" pitchFamily="34" charset="0"/>
            </a:endParaRPr>
          </a:p>
        </p:txBody>
      </p:sp>
      <p:sp>
        <p:nvSpPr>
          <p:cNvPr id="18" name="矩形 17"/>
          <p:cNvSpPr/>
          <p:nvPr>
            <p:custDataLst>
              <p:tags r:id="rId7"/>
            </p:custDataLst>
          </p:nvPr>
        </p:nvSpPr>
        <p:spPr>
          <a:xfrm>
            <a:off x="610553" y="3144203"/>
            <a:ext cx="1457801" cy="40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 lnSpcReduction="10000"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Majetkoprávní vztahy</a:t>
            </a:r>
          </a:p>
        </p:txBody>
      </p:sp>
      <p:sp>
        <p:nvSpPr>
          <p:cNvPr id="24" name="矩形 23"/>
          <p:cNvSpPr/>
          <p:nvPr>
            <p:custDataLst>
              <p:tags r:id="rId8"/>
            </p:custDataLst>
          </p:nvPr>
        </p:nvSpPr>
        <p:spPr>
          <a:xfrm>
            <a:off x="610553" y="4262914"/>
            <a:ext cx="1457801" cy="40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normAutofit/>
          </a:bodyPr>
          <a:lstStyle/>
          <a:p>
            <a:r>
              <a:rPr lang="cs-CZ" altLang="en-US" sz="1350" b="1" kern="0" dirty="0">
                <a:solidFill>
                  <a:schemeClr val="accent1"/>
                </a:solidFill>
                <a:latin typeface="+mj-lt"/>
                <a:sym typeface="Arial" panose="020B0604020202020204" pitchFamily="34" charset="0"/>
              </a:rPr>
              <a:t>Domácí násilí</a:t>
            </a:r>
          </a:p>
        </p:txBody>
      </p:sp>
      <p:sp>
        <p:nvSpPr>
          <p:cNvPr id="28" name="任意多边形: 形状 4"/>
          <p:cNvSpPr/>
          <p:nvPr>
            <p:custDataLst>
              <p:tags r:id="rId9"/>
            </p:custDataLst>
          </p:nvPr>
        </p:nvSpPr>
        <p:spPr>
          <a:xfrm>
            <a:off x="2217219" y="2237616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01</a:t>
            </a:r>
          </a:p>
        </p:txBody>
      </p:sp>
      <p:sp>
        <p:nvSpPr>
          <p:cNvPr id="29" name="任意多边形: 形状 32"/>
          <p:cNvSpPr/>
          <p:nvPr>
            <p:custDataLst>
              <p:tags r:id="rId10"/>
            </p:custDataLst>
          </p:nvPr>
        </p:nvSpPr>
        <p:spPr>
          <a:xfrm>
            <a:off x="2217219" y="3359605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02</a:t>
            </a:r>
          </a:p>
        </p:txBody>
      </p:sp>
      <p:sp>
        <p:nvSpPr>
          <p:cNvPr id="30" name="任意多边形: 形状 33"/>
          <p:cNvSpPr/>
          <p:nvPr>
            <p:custDataLst>
              <p:tags r:id="rId11"/>
            </p:custDataLst>
          </p:nvPr>
        </p:nvSpPr>
        <p:spPr>
          <a:xfrm>
            <a:off x="2217219" y="4471430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03</a:t>
            </a:r>
          </a:p>
        </p:txBody>
      </p:sp>
      <p:sp>
        <p:nvSpPr>
          <p:cNvPr id="31" name="任意多边形: 形状 34"/>
          <p:cNvSpPr/>
          <p:nvPr>
            <p:custDataLst>
              <p:tags r:id="rId12"/>
            </p:custDataLst>
          </p:nvPr>
        </p:nvSpPr>
        <p:spPr>
          <a:xfrm>
            <a:off x="6506703" y="2243969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04</a:t>
            </a:r>
          </a:p>
        </p:txBody>
      </p:sp>
      <p:sp>
        <p:nvSpPr>
          <p:cNvPr id="32" name="任意多边形: 形状 35"/>
          <p:cNvSpPr/>
          <p:nvPr>
            <p:custDataLst>
              <p:tags r:id="rId13"/>
            </p:custDataLst>
          </p:nvPr>
        </p:nvSpPr>
        <p:spPr>
          <a:xfrm>
            <a:off x="6506703" y="3359605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>
              <a:lumMod val="80000"/>
              <a:lumOff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05</a:t>
            </a:r>
          </a:p>
        </p:txBody>
      </p:sp>
      <p:sp>
        <p:nvSpPr>
          <p:cNvPr id="38" name="任意多边形: 形状 36"/>
          <p:cNvSpPr/>
          <p:nvPr>
            <p:custDataLst>
              <p:tags r:id="rId14"/>
            </p:custDataLst>
          </p:nvPr>
        </p:nvSpPr>
        <p:spPr>
          <a:xfrm>
            <a:off x="6506703" y="4474288"/>
            <a:ext cx="431535" cy="388710"/>
          </a:xfrm>
          <a:custGeom>
            <a:avLst/>
            <a:gdLst>
              <a:gd name="connsiteX0" fmla="*/ 177800 w 566864"/>
              <a:gd name="connsiteY0" fmla="*/ 518280 h 518280"/>
              <a:gd name="connsiteX1" fmla="*/ 389048 w 566864"/>
              <a:gd name="connsiteY1" fmla="*/ 518280 h 518280"/>
              <a:gd name="connsiteX2" fmla="*/ 455038 w 566864"/>
              <a:gd name="connsiteY2" fmla="*/ 480191 h 518280"/>
              <a:gd name="connsiteX3" fmla="*/ 560662 w 566864"/>
              <a:gd name="connsiteY3" fmla="*/ 297244 h 518280"/>
              <a:gd name="connsiteX4" fmla="*/ 560671 w 566864"/>
              <a:gd name="connsiteY4" fmla="*/ 221051 h 518280"/>
              <a:gd name="connsiteX5" fmla="*/ 455047 w 566864"/>
              <a:gd name="connsiteY5" fmla="*/ 38104 h 518280"/>
              <a:gd name="connsiteX6" fmla="*/ 389065 w 566864"/>
              <a:gd name="connsiteY6" fmla="*/ 0 h 518280"/>
              <a:gd name="connsiteX7" fmla="*/ 177817 w 566864"/>
              <a:gd name="connsiteY7" fmla="*/ 0 h 518280"/>
              <a:gd name="connsiteX8" fmla="*/ 111827 w 566864"/>
              <a:gd name="connsiteY8" fmla="*/ 38089 h 518280"/>
              <a:gd name="connsiteX9" fmla="*/ 6203 w 566864"/>
              <a:gd name="connsiteY9" fmla="*/ 221036 h 518280"/>
              <a:gd name="connsiteX10" fmla="*/ 6195 w 566864"/>
              <a:gd name="connsiteY10" fmla="*/ 297229 h 518280"/>
              <a:gd name="connsiteX11" fmla="*/ 111819 w 566864"/>
              <a:gd name="connsiteY11" fmla="*/ 480176 h 518280"/>
              <a:gd name="connsiteX12" fmla="*/ 177800 w 566864"/>
              <a:gd name="connsiteY12" fmla="*/ 518280 h 518280"/>
              <a:gd name="connsiteX0-1" fmla="*/ 177800 w 566864"/>
              <a:gd name="connsiteY0-2" fmla="*/ 518280 h 518280"/>
              <a:gd name="connsiteX1-3" fmla="*/ 389048 w 566864"/>
              <a:gd name="connsiteY1-4" fmla="*/ 518280 h 518280"/>
              <a:gd name="connsiteX2-5" fmla="*/ 455038 w 566864"/>
              <a:gd name="connsiteY2-6" fmla="*/ 480191 h 518280"/>
              <a:gd name="connsiteX3-7" fmla="*/ 560662 w 566864"/>
              <a:gd name="connsiteY3-8" fmla="*/ 297244 h 518280"/>
              <a:gd name="connsiteX4-9" fmla="*/ 560671 w 566864"/>
              <a:gd name="connsiteY4-10" fmla="*/ 221051 h 518280"/>
              <a:gd name="connsiteX5-11" fmla="*/ 455047 w 566864"/>
              <a:gd name="connsiteY5-12" fmla="*/ 38104 h 518280"/>
              <a:gd name="connsiteX6-13" fmla="*/ 389065 w 566864"/>
              <a:gd name="connsiteY6-14" fmla="*/ 0 h 518280"/>
              <a:gd name="connsiteX7-15" fmla="*/ 177817 w 566864"/>
              <a:gd name="connsiteY7-16" fmla="*/ 0 h 518280"/>
              <a:gd name="connsiteX8-17" fmla="*/ 111827 w 566864"/>
              <a:gd name="connsiteY8-18" fmla="*/ 38089 h 518280"/>
              <a:gd name="connsiteX9-19" fmla="*/ 6203 w 566864"/>
              <a:gd name="connsiteY9-20" fmla="*/ 221036 h 518280"/>
              <a:gd name="connsiteX10-21" fmla="*/ 6195 w 566864"/>
              <a:gd name="connsiteY10-22" fmla="*/ 297229 h 518280"/>
              <a:gd name="connsiteX11-23" fmla="*/ 111819 w 566864"/>
              <a:gd name="connsiteY11-24" fmla="*/ 480176 h 518280"/>
              <a:gd name="connsiteX12-25" fmla="*/ 177800 w 566864"/>
              <a:gd name="connsiteY12-26" fmla="*/ 518280 h 518280"/>
              <a:gd name="connsiteX0-27" fmla="*/ 177800 w 566864"/>
              <a:gd name="connsiteY0-28" fmla="*/ 518280 h 518280"/>
              <a:gd name="connsiteX1-29" fmla="*/ 389048 w 566864"/>
              <a:gd name="connsiteY1-30" fmla="*/ 518280 h 518280"/>
              <a:gd name="connsiteX2-31" fmla="*/ 455038 w 566864"/>
              <a:gd name="connsiteY2-32" fmla="*/ 480191 h 518280"/>
              <a:gd name="connsiteX3-33" fmla="*/ 560662 w 566864"/>
              <a:gd name="connsiteY3-34" fmla="*/ 297244 h 518280"/>
              <a:gd name="connsiteX4-35" fmla="*/ 560671 w 566864"/>
              <a:gd name="connsiteY4-36" fmla="*/ 221051 h 518280"/>
              <a:gd name="connsiteX5-37" fmla="*/ 455047 w 566864"/>
              <a:gd name="connsiteY5-38" fmla="*/ 38104 h 518280"/>
              <a:gd name="connsiteX6-39" fmla="*/ 389065 w 566864"/>
              <a:gd name="connsiteY6-40" fmla="*/ 0 h 518280"/>
              <a:gd name="connsiteX7-41" fmla="*/ 177817 w 566864"/>
              <a:gd name="connsiteY7-42" fmla="*/ 0 h 518280"/>
              <a:gd name="connsiteX8-43" fmla="*/ 111827 w 566864"/>
              <a:gd name="connsiteY8-44" fmla="*/ 38089 h 518280"/>
              <a:gd name="connsiteX9-45" fmla="*/ 6203 w 566864"/>
              <a:gd name="connsiteY9-46" fmla="*/ 221036 h 518280"/>
              <a:gd name="connsiteX10-47" fmla="*/ 6195 w 566864"/>
              <a:gd name="connsiteY10-48" fmla="*/ 297229 h 518280"/>
              <a:gd name="connsiteX11-49" fmla="*/ 111819 w 566864"/>
              <a:gd name="connsiteY11-50" fmla="*/ 480176 h 518280"/>
              <a:gd name="connsiteX12-51" fmla="*/ 177800 w 566864"/>
              <a:gd name="connsiteY12-52" fmla="*/ 518280 h 518280"/>
              <a:gd name="connsiteX0-53" fmla="*/ 177800 w 566864"/>
              <a:gd name="connsiteY0-54" fmla="*/ 518280 h 518280"/>
              <a:gd name="connsiteX1-55" fmla="*/ 389048 w 566864"/>
              <a:gd name="connsiteY1-56" fmla="*/ 518280 h 518280"/>
              <a:gd name="connsiteX2-57" fmla="*/ 455038 w 566864"/>
              <a:gd name="connsiteY2-58" fmla="*/ 480191 h 518280"/>
              <a:gd name="connsiteX3-59" fmla="*/ 560662 w 566864"/>
              <a:gd name="connsiteY3-60" fmla="*/ 297244 h 518280"/>
              <a:gd name="connsiteX4-61" fmla="*/ 560671 w 566864"/>
              <a:gd name="connsiteY4-62" fmla="*/ 221051 h 518280"/>
              <a:gd name="connsiteX5-63" fmla="*/ 455047 w 566864"/>
              <a:gd name="connsiteY5-64" fmla="*/ 38104 h 518280"/>
              <a:gd name="connsiteX6-65" fmla="*/ 389065 w 566864"/>
              <a:gd name="connsiteY6-66" fmla="*/ 0 h 518280"/>
              <a:gd name="connsiteX7-67" fmla="*/ 177817 w 566864"/>
              <a:gd name="connsiteY7-68" fmla="*/ 0 h 518280"/>
              <a:gd name="connsiteX8-69" fmla="*/ 111827 w 566864"/>
              <a:gd name="connsiteY8-70" fmla="*/ 38089 h 518280"/>
              <a:gd name="connsiteX9-71" fmla="*/ 6203 w 566864"/>
              <a:gd name="connsiteY9-72" fmla="*/ 221036 h 518280"/>
              <a:gd name="connsiteX10-73" fmla="*/ 6195 w 566864"/>
              <a:gd name="connsiteY10-74" fmla="*/ 297229 h 518280"/>
              <a:gd name="connsiteX11-75" fmla="*/ 111819 w 566864"/>
              <a:gd name="connsiteY11-76" fmla="*/ 480176 h 518280"/>
              <a:gd name="connsiteX12-77" fmla="*/ 177800 w 566864"/>
              <a:gd name="connsiteY12-78" fmla="*/ 518280 h 518280"/>
              <a:gd name="connsiteX0-79" fmla="*/ 177800 w 566864"/>
              <a:gd name="connsiteY0-80" fmla="*/ 518280 h 518280"/>
              <a:gd name="connsiteX1-81" fmla="*/ 389048 w 566864"/>
              <a:gd name="connsiteY1-82" fmla="*/ 518280 h 518280"/>
              <a:gd name="connsiteX2-83" fmla="*/ 455038 w 566864"/>
              <a:gd name="connsiteY2-84" fmla="*/ 480191 h 518280"/>
              <a:gd name="connsiteX3-85" fmla="*/ 560662 w 566864"/>
              <a:gd name="connsiteY3-86" fmla="*/ 297244 h 518280"/>
              <a:gd name="connsiteX4-87" fmla="*/ 560671 w 566864"/>
              <a:gd name="connsiteY4-88" fmla="*/ 221051 h 518280"/>
              <a:gd name="connsiteX5-89" fmla="*/ 455047 w 566864"/>
              <a:gd name="connsiteY5-90" fmla="*/ 38104 h 518280"/>
              <a:gd name="connsiteX6-91" fmla="*/ 389065 w 566864"/>
              <a:gd name="connsiteY6-92" fmla="*/ 0 h 518280"/>
              <a:gd name="connsiteX7-93" fmla="*/ 177817 w 566864"/>
              <a:gd name="connsiteY7-94" fmla="*/ 0 h 518280"/>
              <a:gd name="connsiteX8-95" fmla="*/ 111827 w 566864"/>
              <a:gd name="connsiteY8-96" fmla="*/ 38089 h 518280"/>
              <a:gd name="connsiteX9-97" fmla="*/ 6203 w 566864"/>
              <a:gd name="connsiteY9-98" fmla="*/ 221036 h 518280"/>
              <a:gd name="connsiteX10-99" fmla="*/ 6195 w 566864"/>
              <a:gd name="connsiteY10-100" fmla="*/ 297229 h 518280"/>
              <a:gd name="connsiteX11-101" fmla="*/ 111819 w 566864"/>
              <a:gd name="connsiteY11-102" fmla="*/ 480176 h 518280"/>
              <a:gd name="connsiteX12-103" fmla="*/ 177800 w 566864"/>
              <a:gd name="connsiteY12-104" fmla="*/ 518280 h 518280"/>
              <a:gd name="connsiteX0-105" fmla="*/ 177800 w 566864"/>
              <a:gd name="connsiteY0-106" fmla="*/ 518280 h 518280"/>
              <a:gd name="connsiteX1-107" fmla="*/ 389048 w 566864"/>
              <a:gd name="connsiteY1-108" fmla="*/ 518280 h 518280"/>
              <a:gd name="connsiteX2-109" fmla="*/ 455038 w 566864"/>
              <a:gd name="connsiteY2-110" fmla="*/ 480191 h 518280"/>
              <a:gd name="connsiteX3-111" fmla="*/ 560662 w 566864"/>
              <a:gd name="connsiteY3-112" fmla="*/ 297244 h 518280"/>
              <a:gd name="connsiteX4-113" fmla="*/ 560671 w 566864"/>
              <a:gd name="connsiteY4-114" fmla="*/ 221051 h 518280"/>
              <a:gd name="connsiteX5-115" fmla="*/ 455047 w 566864"/>
              <a:gd name="connsiteY5-116" fmla="*/ 38104 h 518280"/>
              <a:gd name="connsiteX6-117" fmla="*/ 389065 w 566864"/>
              <a:gd name="connsiteY6-118" fmla="*/ 0 h 518280"/>
              <a:gd name="connsiteX7-119" fmla="*/ 177817 w 566864"/>
              <a:gd name="connsiteY7-120" fmla="*/ 0 h 518280"/>
              <a:gd name="connsiteX8-121" fmla="*/ 111827 w 566864"/>
              <a:gd name="connsiteY8-122" fmla="*/ 38089 h 518280"/>
              <a:gd name="connsiteX9-123" fmla="*/ 6203 w 566864"/>
              <a:gd name="connsiteY9-124" fmla="*/ 221036 h 518280"/>
              <a:gd name="connsiteX10-125" fmla="*/ 6195 w 566864"/>
              <a:gd name="connsiteY10-126" fmla="*/ 297229 h 518280"/>
              <a:gd name="connsiteX11-127" fmla="*/ 111819 w 566864"/>
              <a:gd name="connsiteY11-128" fmla="*/ 480176 h 518280"/>
              <a:gd name="connsiteX12-129" fmla="*/ 177800 w 566864"/>
              <a:gd name="connsiteY12-130" fmla="*/ 518280 h 518280"/>
              <a:gd name="connsiteX0-131" fmla="*/ 177800 w 566860"/>
              <a:gd name="connsiteY0-132" fmla="*/ 518280 h 518280"/>
              <a:gd name="connsiteX1-133" fmla="*/ 389048 w 566860"/>
              <a:gd name="connsiteY1-134" fmla="*/ 518280 h 518280"/>
              <a:gd name="connsiteX2-135" fmla="*/ 455038 w 566860"/>
              <a:gd name="connsiteY2-136" fmla="*/ 480191 h 518280"/>
              <a:gd name="connsiteX3-137" fmla="*/ 560662 w 566860"/>
              <a:gd name="connsiteY3-138" fmla="*/ 297244 h 518280"/>
              <a:gd name="connsiteX4-139" fmla="*/ 560671 w 566860"/>
              <a:gd name="connsiteY4-140" fmla="*/ 221051 h 518280"/>
              <a:gd name="connsiteX5-141" fmla="*/ 455047 w 566860"/>
              <a:gd name="connsiteY5-142" fmla="*/ 38104 h 518280"/>
              <a:gd name="connsiteX6-143" fmla="*/ 389065 w 566860"/>
              <a:gd name="connsiteY6-144" fmla="*/ 0 h 518280"/>
              <a:gd name="connsiteX7-145" fmla="*/ 177817 w 566860"/>
              <a:gd name="connsiteY7-146" fmla="*/ 0 h 518280"/>
              <a:gd name="connsiteX8-147" fmla="*/ 111827 w 566860"/>
              <a:gd name="connsiteY8-148" fmla="*/ 38089 h 518280"/>
              <a:gd name="connsiteX9-149" fmla="*/ 6203 w 566860"/>
              <a:gd name="connsiteY9-150" fmla="*/ 221036 h 518280"/>
              <a:gd name="connsiteX10-151" fmla="*/ 6195 w 566860"/>
              <a:gd name="connsiteY10-152" fmla="*/ 297229 h 518280"/>
              <a:gd name="connsiteX11-153" fmla="*/ 111819 w 566860"/>
              <a:gd name="connsiteY11-154" fmla="*/ 480176 h 518280"/>
              <a:gd name="connsiteX12-155" fmla="*/ 177800 w 566860"/>
              <a:gd name="connsiteY12-156" fmla="*/ 518280 h 518280"/>
              <a:gd name="connsiteX0-157" fmla="*/ 177800 w 571122"/>
              <a:gd name="connsiteY0-158" fmla="*/ 518280 h 518280"/>
              <a:gd name="connsiteX1-159" fmla="*/ 389048 w 571122"/>
              <a:gd name="connsiteY1-160" fmla="*/ 518280 h 518280"/>
              <a:gd name="connsiteX2-161" fmla="*/ 455038 w 571122"/>
              <a:gd name="connsiteY2-162" fmla="*/ 480191 h 518280"/>
              <a:gd name="connsiteX3-163" fmla="*/ 560662 w 571122"/>
              <a:gd name="connsiteY3-164" fmla="*/ 297244 h 518280"/>
              <a:gd name="connsiteX4-165" fmla="*/ 560671 w 571122"/>
              <a:gd name="connsiteY4-166" fmla="*/ 221051 h 518280"/>
              <a:gd name="connsiteX5-167" fmla="*/ 455047 w 571122"/>
              <a:gd name="connsiteY5-168" fmla="*/ 38104 h 518280"/>
              <a:gd name="connsiteX6-169" fmla="*/ 389065 w 571122"/>
              <a:gd name="connsiteY6-170" fmla="*/ 0 h 518280"/>
              <a:gd name="connsiteX7-171" fmla="*/ 177817 w 571122"/>
              <a:gd name="connsiteY7-172" fmla="*/ 0 h 518280"/>
              <a:gd name="connsiteX8-173" fmla="*/ 111827 w 571122"/>
              <a:gd name="connsiteY8-174" fmla="*/ 38089 h 518280"/>
              <a:gd name="connsiteX9-175" fmla="*/ 6203 w 571122"/>
              <a:gd name="connsiteY9-176" fmla="*/ 221036 h 518280"/>
              <a:gd name="connsiteX10-177" fmla="*/ 6195 w 571122"/>
              <a:gd name="connsiteY10-178" fmla="*/ 297229 h 518280"/>
              <a:gd name="connsiteX11-179" fmla="*/ 111819 w 571122"/>
              <a:gd name="connsiteY11-180" fmla="*/ 480176 h 518280"/>
              <a:gd name="connsiteX12-181" fmla="*/ 177800 w 571122"/>
              <a:gd name="connsiteY12-182" fmla="*/ 518280 h 518280"/>
              <a:gd name="connsiteX0-183" fmla="*/ 177800 w 571122"/>
              <a:gd name="connsiteY0-184" fmla="*/ 518280 h 518280"/>
              <a:gd name="connsiteX1-185" fmla="*/ 389048 w 571122"/>
              <a:gd name="connsiteY1-186" fmla="*/ 518280 h 518280"/>
              <a:gd name="connsiteX2-187" fmla="*/ 455038 w 571122"/>
              <a:gd name="connsiteY2-188" fmla="*/ 480191 h 518280"/>
              <a:gd name="connsiteX3-189" fmla="*/ 560662 w 571122"/>
              <a:gd name="connsiteY3-190" fmla="*/ 297244 h 518280"/>
              <a:gd name="connsiteX4-191" fmla="*/ 560671 w 571122"/>
              <a:gd name="connsiteY4-192" fmla="*/ 221051 h 518280"/>
              <a:gd name="connsiteX5-193" fmla="*/ 455047 w 571122"/>
              <a:gd name="connsiteY5-194" fmla="*/ 38104 h 518280"/>
              <a:gd name="connsiteX6-195" fmla="*/ 389065 w 571122"/>
              <a:gd name="connsiteY6-196" fmla="*/ 0 h 518280"/>
              <a:gd name="connsiteX7-197" fmla="*/ 177817 w 571122"/>
              <a:gd name="connsiteY7-198" fmla="*/ 0 h 518280"/>
              <a:gd name="connsiteX8-199" fmla="*/ 111827 w 571122"/>
              <a:gd name="connsiteY8-200" fmla="*/ 38089 h 518280"/>
              <a:gd name="connsiteX9-201" fmla="*/ 6203 w 571122"/>
              <a:gd name="connsiteY9-202" fmla="*/ 221036 h 518280"/>
              <a:gd name="connsiteX10-203" fmla="*/ 6195 w 571122"/>
              <a:gd name="connsiteY10-204" fmla="*/ 297229 h 518280"/>
              <a:gd name="connsiteX11-205" fmla="*/ 111819 w 571122"/>
              <a:gd name="connsiteY11-206" fmla="*/ 480176 h 518280"/>
              <a:gd name="connsiteX12-207" fmla="*/ 177800 w 571122"/>
              <a:gd name="connsiteY12-208" fmla="*/ 518280 h 518280"/>
              <a:gd name="connsiteX0-209" fmla="*/ 177800 w 571122"/>
              <a:gd name="connsiteY0-210" fmla="*/ 518280 h 518280"/>
              <a:gd name="connsiteX1-211" fmla="*/ 389048 w 571122"/>
              <a:gd name="connsiteY1-212" fmla="*/ 518280 h 518280"/>
              <a:gd name="connsiteX2-213" fmla="*/ 455038 w 571122"/>
              <a:gd name="connsiteY2-214" fmla="*/ 480191 h 518280"/>
              <a:gd name="connsiteX3-215" fmla="*/ 560662 w 571122"/>
              <a:gd name="connsiteY3-216" fmla="*/ 297244 h 518280"/>
              <a:gd name="connsiteX4-217" fmla="*/ 560671 w 571122"/>
              <a:gd name="connsiteY4-218" fmla="*/ 221051 h 518280"/>
              <a:gd name="connsiteX5-219" fmla="*/ 455047 w 571122"/>
              <a:gd name="connsiteY5-220" fmla="*/ 38104 h 518280"/>
              <a:gd name="connsiteX6-221" fmla="*/ 389065 w 571122"/>
              <a:gd name="connsiteY6-222" fmla="*/ 0 h 518280"/>
              <a:gd name="connsiteX7-223" fmla="*/ 177817 w 571122"/>
              <a:gd name="connsiteY7-224" fmla="*/ 0 h 518280"/>
              <a:gd name="connsiteX8-225" fmla="*/ 111827 w 571122"/>
              <a:gd name="connsiteY8-226" fmla="*/ 38089 h 518280"/>
              <a:gd name="connsiteX9-227" fmla="*/ 6203 w 571122"/>
              <a:gd name="connsiteY9-228" fmla="*/ 221036 h 518280"/>
              <a:gd name="connsiteX10-229" fmla="*/ 6195 w 571122"/>
              <a:gd name="connsiteY10-230" fmla="*/ 297229 h 518280"/>
              <a:gd name="connsiteX11-231" fmla="*/ 111819 w 571122"/>
              <a:gd name="connsiteY11-232" fmla="*/ 480176 h 518280"/>
              <a:gd name="connsiteX12-233" fmla="*/ 177800 w 571122"/>
              <a:gd name="connsiteY12-234" fmla="*/ 518280 h 518280"/>
              <a:gd name="connsiteX0-235" fmla="*/ 177800 w 571122"/>
              <a:gd name="connsiteY0-236" fmla="*/ 518280 h 518280"/>
              <a:gd name="connsiteX1-237" fmla="*/ 389048 w 571122"/>
              <a:gd name="connsiteY1-238" fmla="*/ 518280 h 518280"/>
              <a:gd name="connsiteX2-239" fmla="*/ 455038 w 571122"/>
              <a:gd name="connsiteY2-240" fmla="*/ 480191 h 518280"/>
              <a:gd name="connsiteX3-241" fmla="*/ 560662 w 571122"/>
              <a:gd name="connsiteY3-242" fmla="*/ 297244 h 518280"/>
              <a:gd name="connsiteX4-243" fmla="*/ 560671 w 571122"/>
              <a:gd name="connsiteY4-244" fmla="*/ 221051 h 518280"/>
              <a:gd name="connsiteX5-245" fmla="*/ 455047 w 571122"/>
              <a:gd name="connsiteY5-246" fmla="*/ 38104 h 518280"/>
              <a:gd name="connsiteX6-247" fmla="*/ 389065 w 571122"/>
              <a:gd name="connsiteY6-248" fmla="*/ 0 h 518280"/>
              <a:gd name="connsiteX7-249" fmla="*/ 177817 w 571122"/>
              <a:gd name="connsiteY7-250" fmla="*/ 0 h 518280"/>
              <a:gd name="connsiteX8-251" fmla="*/ 111827 w 571122"/>
              <a:gd name="connsiteY8-252" fmla="*/ 38089 h 518280"/>
              <a:gd name="connsiteX9-253" fmla="*/ 6203 w 571122"/>
              <a:gd name="connsiteY9-254" fmla="*/ 221036 h 518280"/>
              <a:gd name="connsiteX10-255" fmla="*/ 6195 w 571122"/>
              <a:gd name="connsiteY10-256" fmla="*/ 297229 h 518280"/>
              <a:gd name="connsiteX11-257" fmla="*/ 111819 w 571122"/>
              <a:gd name="connsiteY11-258" fmla="*/ 480176 h 518280"/>
              <a:gd name="connsiteX12-259" fmla="*/ 177800 w 571122"/>
              <a:gd name="connsiteY12-260" fmla="*/ 518280 h 518280"/>
              <a:gd name="connsiteX0-261" fmla="*/ 177800 w 571122"/>
              <a:gd name="connsiteY0-262" fmla="*/ 518280 h 518280"/>
              <a:gd name="connsiteX1-263" fmla="*/ 389048 w 571122"/>
              <a:gd name="connsiteY1-264" fmla="*/ 518280 h 518280"/>
              <a:gd name="connsiteX2-265" fmla="*/ 455038 w 571122"/>
              <a:gd name="connsiteY2-266" fmla="*/ 480191 h 518280"/>
              <a:gd name="connsiteX3-267" fmla="*/ 560662 w 571122"/>
              <a:gd name="connsiteY3-268" fmla="*/ 297244 h 518280"/>
              <a:gd name="connsiteX4-269" fmla="*/ 560671 w 571122"/>
              <a:gd name="connsiteY4-270" fmla="*/ 221051 h 518280"/>
              <a:gd name="connsiteX5-271" fmla="*/ 455047 w 571122"/>
              <a:gd name="connsiteY5-272" fmla="*/ 38104 h 518280"/>
              <a:gd name="connsiteX6-273" fmla="*/ 389065 w 571122"/>
              <a:gd name="connsiteY6-274" fmla="*/ 0 h 518280"/>
              <a:gd name="connsiteX7-275" fmla="*/ 177817 w 571122"/>
              <a:gd name="connsiteY7-276" fmla="*/ 0 h 518280"/>
              <a:gd name="connsiteX8-277" fmla="*/ 111827 w 571122"/>
              <a:gd name="connsiteY8-278" fmla="*/ 38089 h 518280"/>
              <a:gd name="connsiteX9-279" fmla="*/ 6203 w 571122"/>
              <a:gd name="connsiteY9-280" fmla="*/ 221036 h 518280"/>
              <a:gd name="connsiteX10-281" fmla="*/ 6195 w 571122"/>
              <a:gd name="connsiteY10-282" fmla="*/ 297229 h 518280"/>
              <a:gd name="connsiteX11-283" fmla="*/ 111819 w 571122"/>
              <a:gd name="connsiteY11-284" fmla="*/ 480176 h 518280"/>
              <a:gd name="connsiteX12-285" fmla="*/ 177800 w 571122"/>
              <a:gd name="connsiteY12-286" fmla="*/ 518280 h 518280"/>
              <a:gd name="connsiteX0-287" fmla="*/ 177800 w 571122"/>
              <a:gd name="connsiteY0-288" fmla="*/ 518280 h 518280"/>
              <a:gd name="connsiteX1-289" fmla="*/ 389048 w 571122"/>
              <a:gd name="connsiteY1-290" fmla="*/ 518280 h 518280"/>
              <a:gd name="connsiteX2-291" fmla="*/ 455038 w 571122"/>
              <a:gd name="connsiteY2-292" fmla="*/ 480191 h 518280"/>
              <a:gd name="connsiteX3-293" fmla="*/ 560662 w 571122"/>
              <a:gd name="connsiteY3-294" fmla="*/ 297244 h 518280"/>
              <a:gd name="connsiteX4-295" fmla="*/ 560671 w 571122"/>
              <a:gd name="connsiteY4-296" fmla="*/ 221051 h 518280"/>
              <a:gd name="connsiteX5-297" fmla="*/ 455047 w 571122"/>
              <a:gd name="connsiteY5-298" fmla="*/ 38104 h 518280"/>
              <a:gd name="connsiteX6-299" fmla="*/ 389065 w 571122"/>
              <a:gd name="connsiteY6-300" fmla="*/ 0 h 518280"/>
              <a:gd name="connsiteX7-301" fmla="*/ 177817 w 571122"/>
              <a:gd name="connsiteY7-302" fmla="*/ 0 h 518280"/>
              <a:gd name="connsiteX8-303" fmla="*/ 111827 w 571122"/>
              <a:gd name="connsiteY8-304" fmla="*/ 38089 h 518280"/>
              <a:gd name="connsiteX9-305" fmla="*/ 6203 w 571122"/>
              <a:gd name="connsiteY9-306" fmla="*/ 221036 h 518280"/>
              <a:gd name="connsiteX10-307" fmla="*/ 6195 w 571122"/>
              <a:gd name="connsiteY10-308" fmla="*/ 297229 h 518280"/>
              <a:gd name="connsiteX11-309" fmla="*/ 111819 w 571122"/>
              <a:gd name="connsiteY11-310" fmla="*/ 480176 h 518280"/>
              <a:gd name="connsiteX12-311" fmla="*/ 177800 w 571122"/>
              <a:gd name="connsiteY12-312" fmla="*/ 518280 h 518280"/>
              <a:gd name="connsiteX0-313" fmla="*/ 177800 w 571122"/>
              <a:gd name="connsiteY0-314" fmla="*/ 518280 h 518280"/>
              <a:gd name="connsiteX1-315" fmla="*/ 389048 w 571122"/>
              <a:gd name="connsiteY1-316" fmla="*/ 518280 h 518280"/>
              <a:gd name="connsiteX2-317" fmla="*/ 455038 w 571122"/>
              <a:gd name="connsiteY2-318" fmla="*/ 480191 h 518280"/>
              <a:gd name="connsiteX3-319" fmla="*/ 560662 w 571122"/>
              <a:gd name="connsiteY3-320" fmla="*/ 297244 h 518280"/>
              <a:gd name="connsiteX4-321" fmla="*/ 560671 w 571122"/>
              <a:gd name="connsiteY4-322" fmla="*/ 221051 h 518280"/>
              <a:gd name="connsiteX5-323" fmla="*/ 455047 w 571122"/>
              <a:gd name="connsiteY5-324" fmla="*/ 38104 h 518280"/>
              <a:gd name="connsiteX6-325" fmla="*/ 389065 w 571122"/>
              <a:gd name="connsiteY6-326" fmla="*/ 0 h 518280"/>
              <a:gd name="connsiteX7-327" fmla="*/ 177817 w 571122"/>
              <a:gd name="connsiteY7-328" fmla="*/ 0 h 518280"/>
              <a:gd name="connsiteX8-329" fmla="*/ 111827 w 571122"/>
              <a:gd name="connsiteY8-330" fmla="*/ 38089 h 518280"/>
              <a:gd name="connsiteX9-331" fmla="*/ 6203 w 571122"/>
              <a:gd name="connsiteY9-332" fmla="*/ 221036 h 518280"/>
              <a:gd name="connsiteX10-333" fmla="*/ 6195 w 571122"/>
              <a:gd name="connsiteY10-334" fmla="*/ 297229 h 518280"/>
              <a:gd name="connsiteX11-335" fmla="*/ 111819 w 571122"/>
              <a:gd name="connsiteY11-336" fmla="*/ 480176 h 518280"/>
              <a:gd name="connsiteX12-337" fmla="*/ 177800 w 571122"/>
              <a:gd name="connsiteY12-338" fmla="*/ 518280 h 518280"/>
              <a:gd name="connsiteX0-339" fmla="*/ 177800 w 571122"/>
              <a:gd name="connsiteY0-340" fmla="*/ 518280 h 518280"/>
              <a:gd name="connsiteX1-341" fmla="*/ 389048 w 571122"/>
              <a:gd name="connsiteY1-342" fmla="*/ 518280 h 518280"/>
              <a:gd name="connsiteX2-343" fmla="*/ 455038 w 571122"/>
              <a:gd name="connsiteY2-344" fmla="*/ 480191 h 518280"/>
              <a:gd name="connsiteX3-345" fmla="*/ 560662 w 571122"/>
              <a:gd name="connsiteY3-346" fmla="*/ 297244 h 518280"/>
              <a:gd name="connsiteX4-347" fmla="*/ 560671 w 571122"/>
              <a:gd name="connsiteY4-348" fmla="*/ 221051 h 518280"/>
              <a:gd name="connsiteX5-349" fmla="*/ 455047 w 571122"/>
              <a:gd name="connsiteY5-350" fmla="*/ 38104 h 518280"/>
              <a:gd name="connsiteX6-351" fmla="*/ 389065 w 571122"/>
              <a:gd name="connsiteY6-352" fmla="*/ 0 h 518280"/>
              <a:gd name="connsiteX7-353" fmla="*/ 177817 w 571122"/>
              <a:gd name="connsiteY7-354" fmla="*/ 0 h 518280"/>
              <a:gd name="connsiteX8-355" fmla="*/ 111827 w 571122"/>
              <a:gd name="connsiteY8-356" fmla="*/ 38089 h 518280"/>
              <a:gd name="connsiteX9-357" fmla="*/ 6203 w 571122"/>
              <a:gd name="connsiteY9-358" fmla="*/ 221036 h 518280"/>
              <a:gd name="connsiteX10-359" fmla="*/ 6195 w 571122"/>
              <a:gd name="connsiteY10-360" fmla="*/ 297229 h 518280"/>
              <a:gd name="connsiteX11-361" fmla="*/ 111819 w 571122"/>
              <a:gd name="connsiteY11-362" fmla="*/ 480176 h 518280"/>
              <a:gd name="connsiteX12-363" fmla="*/ 177800 w 571122"/>
              <a:gd name="connsiteY12-364" fmla="*/ 518280 h 518280"/>
              <a:gd name="connsiteX0-365" fmla="*/ 177800 w 571122"/>
              <a:gd name="connsiteY0-366" fmla="*/ 518280 h 518280"/>
              <a:gd name="connsiteX1-367" fmla="*/ 389048 w 571122"/>
              <a:gd name="connsiteY1-368" fmla="*/ 518280 h 518280"/>
              <a:gd name="connsiteX2-369" fmla="*/ 455038 w 571122"/>
              <a:gd name="connsiteY2-370" fmla="*/ 480191 h 518280"/>
              <a:gd name="connsiteX3-371" fmla="*/ 560662 w 571122"/>
              <a:gd name="connsiteY3-372" fmla="*/ 297244 h 518280"/>
              <a:gd name="connsiteX4-373" fmla="*/ 560671 w 571122"/>
              <a:gd name="connsiteY4-374" fmla="*/ 221051 h 518280"/>
              <a:gd name="connsiteX5-375" fmla="*/ 455047 w 571122"/>
              <a:gd name="connsiteY5-376" fmla="*/ 38104 h 518280"/>
              <a:gd name="connsiteX6-377" fmla="*/ 389065 w 571122"/>
              <a:gd name="connsiteY6-378" fmla="*/ 0 h 518280"/>
              <a:gd name="connsiteX7-379" fmla="*/ 177817 w 571122"/>
              <a:gd name="connsiteY7-380" fmla="*/ 0 h 518280"/>
              <a:gd name="connsiteX8-381" fmla="*/ 111827 w 571122"/>
              <a:gd name="connsiteY8-382" fmla="*/ 38089 h 518280"/>
              <a:gd name="connsiteX9-383" fmla="*/ 6203 w 571122"/>
              <a:gd name="connsiteY9-384" fmla="*/ 221036 h 518280"/>
              <a:gd name="connsiteX10-385" fmla="*/ 6195 w 571122"/>
              <a:gd name="connsiteY10-386" fmla="*/ 297229 h 518280"/>
              <a:gd name="connsiteX11-387" fmla="*/ 111819 w 571122"/>
              <a:gd name="connsiteY11-388" fmla="*/ 480176 h 518280"/>
              <a:gd name="connsiteX12-389" fmla="*/ 177800 w 571122"/>
              <a:gd name="connsiteY12-390" fmla="*/ 518280 h 518280"/>
              <a:gd name="connsiteX0-391" fmla="*/ 177800 w 571122"/>
              <a:gd name="connsiteY0-392" fmla="*/ 518280 h 518280"/>
              <a:gd name="connsiteX1-393" fmla="*/ 389048 w 571122"/>
              <a:gd name="connsiteY1-394" fmla="*/ 518280 h 518280"/>
              <a:gd name="connsiteX2-395" fmla="*/ 455038 w 571122"/>
              <a:gd name="connsiteY2-396" fmla="*/ 480191 h 518280"/>
              <a:gd name="connsiteX3-397" fmla="*/ 560662 w 571122"/>
              <a:gd name="connsiteY3-398" fmla="*/ 297244 h 518280"/>
              <a:gd name="connsiteX4-399" fmla="*/ 560671 w 571122"/>
              <a:gd name="connsiteY4-400" fmla="*/ 221051 h 518280"/>
              <a:gd name="connsiteX5-401" fmla="*/ 455047 w 571122"/>
              <a:gd name="connsiteY5-402" fmla="*/ 38104 h 518280"/>
              <a:gd name="connsiteX6-403" fmla="*/ 389065 w 571122"/>
              <a:gd name="connsiteY6-404" fmla="*/ 0 h 518280"/>
              <a:gd name="connsiteX7-405" fmla="*/ 177817 w 571122"/>
              <a:gd name="connsiteY7-406" fmla="*/ 0 h 518280"/>
              <a:gd name="connsiteX8-407" fmla="*/ 111827 w 571122"/>
              <a:gd name="connsiteY8-408" fmla="*/ 38089 h 518280"/>
              <a:gd name="connsiteX9-409" fmla="*/ 6203 w 571122"/>
              <a:gd name="connsiteY9-410" fmla="*/ 221036 h 518280"/>
              <a:gd name="connsiteX10-411" fmla="*/ 6195 w 571122"/>
              <a:gd name="connsiteY10-412" fmla="*/ 297229 h 518280"/>
              <a:gd name="connsiteX11-413" fmla="*/ 111819 w 571122"/>
              <a:gd name="connsiteY11-414" fmla="*/ 480176 h 518280"/>
              <a:gd name="connsiteX12-415" fmla="*/ 177800 w 571122"/>
              <a:gd name="connsiteY12-416" fmla="*/ 518280 h 518280"/>
              <a:gd name="connsiteX0-417" fmla="*/ 177800 w 571122"/>
              <a:gd name="connsiteY0-418" fmla="*/ 518280 h 518280"/>
              <a:gd name="connsiteX1-419" fmla="*/ 389048 w 571122"/>
              <a:gd name="connsiteY1-420" fmla="*/ 518280 h 518280"/>
              <a:gd name="connsiteX2-421" fmla="*/ 455038 w 571122"/>
              <a:gd name="connsiteY2-422" fmla="*/ 480191 h 518280"/>
              <a:gd name="connsiteX3-423" fmla="*/ 560662 w 571122"/>
              <a:gd name="connsiteY3-424" fmla="*/ 297244 h 518280"/>
              <a:gd name="connsiteX4-425" fmla="*/ 560671 w 571122"/>
              <a:gd name="connsiteY4-426" fmla="*/ 221051 h 518280"/>
              <a:gd name="connsiteX5-427" fmla="*/ 455047 w 571122"/>
              <a:gd name="connsiteY5-428" fmla="*/ 38104 h 518280"/>
              <a:gd name="connsiteX6-429" fmla="*/ 389065 w 571122"/>
              <a:gd name="connsiteY6-430" fmla="*/ 0 h 518280"/>
              <a:gd name="connsiteX7-431" fmla="*/ 177817 w 571122"/>
              <a:gd name="connsiteY7-432" fmla="*/ 0 h 518280"/>
              <a:gd name="connsiteX8-433" fmla="*/ 111827 w 571122"/>
              <a:gd name="connsiteY8-434" fmla="*/ 38089 h 518280"/>
              <a:gd name="connsiteX9-435" fmla="*/ 6203 w 571122"/>
              <a:gd name="connsiteY9-436" fmla="*/ 221036 h 518280"/>
              <a:gd name="connsiteX10-437" fmla="*/ 6195 w 571122"/>
              <a:gd name="connsiteY10-438" fmla="*/ 297229 h 518280"/>
              <a:gd name="connsiteX11-439" fmla="*/ 111819 w 571122"/>
              <a:gd name="connsiteY11-440" fmla="*/ 480176 h 518280"/>
              <a:gd name="connsiteX12-441" fmla="*/ 177800 w 571122"/>
              <a:gd name="connsiteY12-442" fmla="*/ 518280 h 518280"/>
              <a:gd name="connsiteX0-443" fmla="*/ 177796 w 571118"/>
              <a:gd name="connsiteY0-444" fmla="*/ 518280 h 518280"/>
              <a:gd name="connsiteX1-445" fmla="*/ 389044 w 571118"/>
              <a:gd name="connsiteY1-446" fmla="*/ 518280 h 518280"/>
              <a:gd name="connsiteX2-447" fmla="*/ 455034 w 571118"/>
              <a:gd name="connsiteY2-448" fmla="*/ 480191 h 518280"/>
              <a:gd name="connsiteX3-449" fmla="*/ 560658 w 571118"/>
              <a:gd name="connsiteY3-450" fmla="*/ 297244 h 518280"/>
              <a:gd name="connsiteX4-451" fmla="*/ 560667 w 571118"/>
              <a:gd name="connsiteY4-452" fmla="*/ 221051 h 518280"/>
              <a:gd name="connsiteX5-453" fmla="*/ 455043 w 571118"/>
              <a:gd name="connsiteY5-454" fmla="*/ 38104 h 518280"/>
              <a:gd name="connsiteX6-455" fmla="*/ 389061 w 571118"/>
              <a:gd name="connsiteY6-456" fmla="*/ 0 h 518280"/>
              <a:gd name="connsiteX7-457" fmla="*/ 177813 w 571118"/>
              <a:gd name="connsiteY7-458" fmla="*/ 0 h 518280"/>
              <a:gd name="connsiteX8-459" fmla="*/ 111823 w 571118"/>
              <a:gd name="connsiteY8-460" fmla="*/ 38089 h 518280"/>
              <a:gd name="connsiteX9-461" fmla="*/ 6199 w 571118"/>
              <a:gd name="connsiteY9-462" fmla="*/ 221036 h 518280"/>
              <a:gd name="connsiteX10-463" fmla="*/ 6191 w 571118"/>
              <a:gd name="connsiteY10-464" fmla="*/ 297229 h 518280"/>
              <a:gd name="connsiteX11-465" fmla="*/ 111815 w 571118"/>
              <a:gd name="connsiteY11-466" fmla="*/ 480176 h 518280"/>
              <a:gd name="connsiteX12-467" fmla="*/ 177796 w 571118"/>
              <a:gd name="connsiteY12-468" fmla="*/ 518280 h 518280"/>
              <a:gd name="connsiteX0-469" fmla="*/ 182058 w 575380"/>
              <a:gd name="connsiteY0-470" fmla="*/ 518280 h 518280"/>
              <a:gd name="connsiteX1-471" fmla="*/ 393306 w 575380"/>
              <a:gd name="connsiteY1-472" fmla="*/ 518280 h 518280"/>
              <a:gd name="connsiteX2-473" fmla="*/ 459296 w 575380"/>
              <a:gd name="connsiteY2-474" fmla="*/ 480191 h 518280"/>
              <a:gd name="connsiteX3-475" fmla="*/ 564920 w 575380"/>
              <a:gd name="connsiteY3-476" fmla="*/ 297244 h 518280"/>
              <a:gd name="connsiteX4-477" fmla="*/ 564929 w 575380"/>
              <a:gd name="connsiteY4-478" fmla="*/ 221051 h 518280"/>
              <a:gd name="connsiteX5-479" fmla="*/ 459305 w 575380"/>
              <a:gd name="connsiteY5-480" fmla="*/ 38104 h 518280"/>
              <a:gd name="connsiteX6-481" fmla="*/ 393323 w 575380"/>
              <a:gd name="connsiteY6-482" fmla="*/ 0 h 518280"/>
              <a:gd name="connsiteX7-483" fmla="*/ 182075 w 575380"/>
              <a:gd name="connsiteY7-484" fmla="*/ 0 h 518280"/>
              <a:gd name="connsiteX8-485" fmla="*/ 116085 w 575380"/>
              <a:gd name="connsiteY8-486" fmla="*/ 38089 h 518280"/>
              <a:gd name="connsiteX9-487" fmla="*/ 10461 w 575380"/>
              <a:gd name="connsiteY9-488" fmla="*/ 221036 h 518280"/>
              <a:gd name="connsiteX10-489" fmla="*/ 10453 w 575380"/>
              <a:gd name="connsiteY10-490" fmla="*/ 297229 h 518280"/>
              <a:gd name="connsiteX11-491" fmla="*/ 116077 w 575380"/>
              <a:gd name="connsiteY11-492" fmla="*/ 480176 h 518280"/>
              <a:gd name="connsiteX12-493" fmla="*/ 182058 w 575380"/>
              <a:gd name="connsiteY12-494" fmla="*/ 518280 h 518280"/>
              <a:gd name="connsiteX0-495" fmla="*/ 182058 w 575380"/>
              <a:gd name="connsiteY0-496" fmla="*/ 518280 h 518280"/>
              <a:gd name="connsiteX1-497" fmla="*/ 393306 w 575380"/>
              <a:gd name="connsiteY1-498" fmla="*/ 518280 h 518280"/>
              <a:gd name="connsiteX2-499" fmla="*/ 459296 w 575380"/>
              <a:gd name="connsiteY2-500" fmla="*/ 480191 h 518280"/>
              <a:gd name="connsiteX3-501" fmla="*/ 564920 w 575380"/>
              <a:gd name="connsiteY3-502" fmla="*/ 297244 h 518280"/>
              <a:gd name="connsiteX4-503" fmla="*/ 564929 w 575380"/>
              <a:gd name="connsiteY4-504" fmla="*/ 221051 h 518280"/>
              <a:gd name="connsiteX5-505" fmla="*/ 459305 w 575380"/>
              <a:gd name="connsiteY5-506" fmla="*/ 38104 h 518280"/>
              <a:gd name="connsiteX6-507" fmla="*/ 393323 w 575380"/>
              <a:gd name="connsiteY6-508" fmla="*/ 0 h 518280"/>
              <a:gd name="connsiteX7-509" fmla="*/ 182075 w 575380"/>
              <a:gd name="connsiteY7-510" fmla="*/ 0 h 518280"/>
              <a:gd name="connsiteX8-511" fmla="*/ 116085 w 575380"/>
              <a:gd name="connsiteY8-512" fmla="*/ 38089 h 518280"/>
              <a:gd name="connsiteX9-513" fmla="*/ 10461 w 575380"/>
              <a:gd name="connsiteY9-514" fmla="*/ 221036 h 518280"/>
              <a:gd name="connsiteX10-515" fmla="*/ 10453 w 575380"/>
              <a:gd name="connsiteY10-516" fmla="*/ 297229 h 518280"/>
              <a:gd name="connsiteX11-517" fmla="*/ 116077 w 575380"/>
              <a:gd name="connsiteY11-518" fmla="*/ 480176 h 518280"/>
              <a:gd name="connsiteX12-519" fmla="*/ 182058 w 575380"/>
              <a:gd name="connsiteY12-520" fmla="*/ 518280 h 518280"/>
              <a:gd name="connsiteX0-521" fmla="*/ 182058 w 575380"/>
              <a:gd name="connsiteY0-522" fmla="*/ 518280 h 518280"/>
              <a:gd name="connsiteX1-523" fmla="*/ 393306 w 575380"/>
              <a:gd name="connsiteY1-524" fmla="*/ 518280 h 518280"/>
              <a:gd name="connsiteX2-525" fmla="*/ 459296 w 575380"/>
              <a:gd name="connsiteY2-526" fmla="*/ 480191 h 518280"/>
              <a:gd name="connsiteX3-527" fmla="*/ 564920 w 575380"/>
              <a:gd name="connsiteY3-528" fmla="*/ 297244 h 518280"/>
              <a:gd name="connsiteX4-529" fmla="*/ 564929 w 575380"/>
              <a:gd name="connsiteY4-530" fmla="*/ 221051 h 518280"/>
              <a:gd name="connsiteX5-531" fmla="*/ 459305 w 575380"/>
              <a:gd name="connsiteY5-532" fmla="*/ 38104 h 518280"/>
              <a:gd name="connsiteX6-533" fmla="*/ 393323 w 575380"/>
              <a:gd name="connsiteY6-534" fmla="*/ 0 h 518280"/>
              <a:gd name="connsiteX7-535" fmla="*/ 182075 w 575380"/>
              <a:gd name="connsiteY7-536" fmla="*/ 0 h 518280"/>
              <a:gd name="connsiteX8-537" fmla="*/ 116085 w 575380"/>
              <a:gd name="connsiteY8-538" fmla="*/ 38089 h 518280"/>
              <a:gd name="connsiteX9-539" fmla="*/ 10461 w 575380"/>
              <a:gd name="connsiteY9-540" fmla="*/ 221036 h 518280"/>
              <a:gd name="connsiteX10-541" fmla="*/ 10453 w 575380"/>
              <a:gd name="connsiteY10-542" fmla="*/ 297229 h 518280"/>
              <a:gd name="connsiteX11-543" fmla="*/ 116077 w 575380"/>
              <a:gd name="connsiteY11-544" fmla="*/ 480176 h 518280"/>
              <a:gd name="connsiteX12-545" fmla="*/ 182058 w 575380"/>
              <a:gd name="connsiteY12-546" fmla="*/ 518280 h 518280"/>
              <a:gd name="connsiteX0-547" fmla="*/ 182058 w 575380"/>
              <a:gd name="connsiteY0-548" fmla="*/ 518280 h 518280"/>
              <a:gd name="connsiteX1-549" fmla="*/ 393306 w 575380"/>
              <a:gd name="connsiteY1-550" fmla="*/ 518280 h 518280"/>
              <a:gd name="connsiteX2-551" fmla="*/ 459296 w 575380"/>
              <a:gd name="connsiteY2-552" fmla="*/ 480191 h 518280"/>
              <a:gd name="connsiteX3-553" fmla="*/ 564920 w 575380"/>
              <a:gd name="connsiteY3-554" fmla="*/ 297244 h 518280"/>
              <a:gd name="connsiteX4-555" fmla="*/ 564929 w 575380"/>
              <a:gd name="connsiteY4-556" fmla="*/ 221051 h 518280"/>
              <a:gd name="connsiteX5-557" fmla="*/ 459305 w 575380"/>
              <a:gd name="connsiteY5-558" fmla="*/ 38104 h 518280"/>
              <a:gd name="connsiteX6-559" fmla="*/ 393323 w 575380"/>
              <a:gd name="connsiteY6-560" fmla="*/ 0 h 518280"/>
              <a:gd name="connsiteX7-561" fmla="*/ 182075 w 575380"/>
              <a:gd name="connsiteY7-562" fmla="*/ 0 h 518280"/>
              <a:gd name="connsiteX8-563" fmla="*/ 116085 w 575380"/>
              <a:gd name="connsiteY8-564" fmla="*/ 38089 h 518280"/>
              <a:gd name="connsiteX9-565" fmla="*/ 10461 w 575380"/>
              <a:gd name="connsiteY9-566" fmla="*/ 221036 h 518280"/>
              <a:gd name="connsiteX10-567" fmla="*/ 10453 w 575380"/>
              <a:gd name="connsiteY10-568" fmla="*/ 297229 h 518280"/>
              <a:gd name="connsiteX11-569" fmla="*/ 116077 w 575380"/>
              <a:gd name="connsiteY11-570" fmla="*/ 480176 h 518280"/>
              <a:gd name="connsiteX12-571" fmla="*/ 182058 w 575380"/>
              <a:gd name="connsiteY12-572" fmla="*/ 518280 h 51828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575380" h="518280">
                <a:moveTo>
                  <a:pt x="182058" y="518280"/>
                </a:moveTo>
                <a:cubicBezTo>
                  <a:pt x="182058" y="518280"/>
                  <a:pt x="393305" y="518280"/>
                  <a:pt x="393306" y="518280"/>
                </a:cubicBezTo>
                <a:cubicBezTo>
                  <a:pt x="421190" y="518280"/>
                  <a:pt x="445353" y="504339"/>
                  <a:pt x="459296" y="480191"/>
                </a:cubicBezTo>
                <a:cubicBezTo>
                  <a:pt x="459295" y="480191"/>
                  <a:pt x="564919" y="297244"/>
                  <a:pt x="564920" y="297244"/>
                </a:cubicBezTo>
                <a:cubicBezTo>
                  <a:pt x="578861" y="273096"/>
                  <a:pt x="578870" y="245199"/>
                  <a:pt x="564929" y="221051"/>
                </a:cubicBezTo>
                <a:cubicBezTo>
                  <a:pt x="564928" y="221051"/>
                  <a:pt x="459304" y="38104"/>
                  <a:pt x="459305" y="38104"/>
                </a:cubicBezTo>
                <a:cubicBezTo>
                  <a:pt x="445361" y="13956"/>
                  <a:pt x="421206" y="0"/>
                  <a:pt x="393323" y="0"/>
                </a:cubicBezTo>
                <a:cubicBezTo>
                  <a:pt x="393322" y="0"/>
                  <a:pt x="182074" y="0"/>
                  <a:pt x="182075" y="0"/>
                </a:cubicBezTo>
                <a:cubicBezTo>
                  <a:pt x="154189" y="0"/>
                  <a:pt x="130026" y="13941"/>
                  <a:pt x="116085" y="38089"/>
                </a:cubicBezTo>
                <a:cubicBezTo>
                  <a:pt x="116084" y="38089"/>
                  <a:pt x="10460" y="221036"/>
                  <a:pt x="10461" y="221036"/>
                </a:cubicBezTo>
                <a:cubicBezTo>
                  <a:pt x="-3482" y="245185"/>
                  <a:pt x="-3490" y="273081"/>
                  <a:pt x="10453" y="297229"/>
                </a:cubicBezTo>
                <a:cubicBezTo>
                  <a:pt x="10452" y="297229"/>
                  <a:pt x="116076" y="480176"/>
                  <a:pt x="116077" y="480176"/>
                </a:cubicBezTo>
                <a:cubicBezTo>
                  <a:pt x="130018" y="504325"/>
                  <a:pt x="154174" y="518280"/>
                  <a:pt x="182058" y="518280"/>
                </a:cubicBezTo>
                <a:close/>
              </a:path>
            </a:pathLst>
          </a:custGeom>
          <a:solidFill>
            <a:schemeClr val="accent1">
              <a:lumMod val="70000"/>
              <a:lumOff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350" dirty="0">
                <a:latin typeface="Arial" panose="020B0604020202020204" pitchFamily="34" charset="0"/>
                <a:sym typeface="Arial" panose="020B0604020202020204" pitchFamily="34" charset="0"/>
              </a:rPr>
              <a:t>06</a:t>
            </a:r>
          </a:p>
        </p:txBody>
      </p:sp>
      <p:sp>
        <p:nvSpPr>
          <p:cNvPr id="39" name="任意多边形: 形状 46"/>
          <p:cNvSpPr/>
          <p:nvPr>
            <p:custDataLst>
              <p:tags r:id="rId15"/>
            </p:custDataLst>
          </p:nvPr>
        </p:nvSpPr>
        <p:spPr>
          <a:xfrm rot="3610423" flipV="1">
            <a:off x="2397013" y="3741305"/>
            <a:ext cx="2582344" cy="813810"/>
          </a:xfrm>
          <a:custGeom>
            <a:avLst/>
            <a:gdLst>
              <a:gd name="connsiteX0" fmla="*/ 0 w 3443125"/>
              <a:gd name="connsiteY0" fmla="*/ 1085080 h 1085080"/>
              <a:gd name="connsiteX1" fmla="*/ 3443125 w 3443125"/>
              <a:gd name="connsiteY1" fmla="*/ 1085080 h 1085080"/>
              <a:gd name="connsiteX2" fmla="*/ 3398397 w 3443125"/>
              <a:gd name="connsiteY2" fmla="*/ 1007063 h 1085080"/>
              <a:gd name="connsiteX3" fmla="*/ 2900550 w 3443125"/>
              <a:gd name="connsiteY3" fmla="*/ 149254 h 1085080"/>
              <a:gd name="connsiteX4" fmla="*/ 2868895 w 3443125"/>
              <a:gd name="connsiteY4" fmla="*/ 107351 h 1085080"/>
              <a:gd name="connsiteX5" fmla="*/ 2619757 w 3443125"/>
              <a:gd name="connsiteY5" fmla="*/ 4636 h 1085080"/>
              <a:gd name="connsiteX6" fmla="*/ 1114682 w 3443125"/>
              <a:gd name="connsiteY6" fmla="*/ 73 h 1085080"/>
              <a:gd name="connsiteX7" fmla="*/ 1090509 w 3443125"/>
              <a:gd name="connsiteY7" fmla="*/ 0 h 1085080"/>
              <a:gd name="connsiteX8" fmla="*/ 829740 w 3443125"/>
              <a:gd name="connsiteY8" fmla="*/ 0 h 1085080"/>
              <a:gd name="connsiteX9" fmla="*/ 742515 w 3443125"/>
              <a:gd name="connsiteY9" fmla="*/ 10815 h 1085080"/>
              <a:gd name="connsiteX10" fmla="*/ 528994 w 3443125"/>
              <a:gd name="connsiteY10" fmla="*/ 175219 h 1085080"/>
              <a:gd name="connsiteX11" fmla="*/ 80704 w 3443125"/>
              <a:gd name="connsiteY11" fmla="*/ 946272 h 108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43125" h="1085080">
                <a:moveTo>
                  <a:pt x="0" y="1085080"/>
                </a:moveTo>
                <a:lnTo>
                  <a:pt x="3443125" y="1085080"/>
                </a:lnTo>
                <a:lnTo>
                  <a:pt x="3398397" y="1007063"/>
                </a:lnTo>
                <a:lnTo>
                  <a:pt x="2900550" y="149254"/>
                </a:lnTo>
                <a:lnTo>
                  <a:pt x="2868895" y="107351"/>
                </a:lnTo>
                <a:cubicBezTo>
                  <a:pt x="2804158" y="41622"/>
                  <a:pt x="2716893" y="4931"/>
                  <a:pt x="2619757" y="4636"/>
                </a:cubicBezTo>
                <a:cubicBezTo>
                  <a:pt x="2619757" y="4636"/>
                  <a:pt x="1616373" y="1594"/>
                  <a:pt x="1114682" y="73"/>
                </a:cubicBezTo>
                <a:lnTo>
                  <a:pt x="1090509" y="0"/>
                </a:lnTo>
                <a:lnTo>
                  <a:pt x="829740" y="0"/>
                </a:lnTo>
                <a:lnTo>
                  <a:pt x="742515" y="10815"/>
                </a:lnTo>
                <a:cubicBezTo>
                  <a:pt x="653224" y="34015"/>
                  <a:pt x="577817" y="91243"/>
                  <a:pt x="528994" y="175219"/>
                </a:cubicBezTo>
                <a:cubicBezTo>
                  <a:pt x="528994" y="175219"/>
                  <a:pt x="304848" y="560745"/>
                  <a:pt x="80704" y="946272"/>
                </a:cubicBezTo>
                <a:close/>
              </a:path>
            </a:pathLst>
          </a:cu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0" name="任意多边形: 形状 47"/>
          <p:cNvSpPr/>
          <p:nvPr>
            <p:custDataLst>
              <p:tags r:id="rId16"/>
            </p:custDataLst>
          </p:nvPr>
        </p:nvSpPr>
        <p:spPr>
          <a:xfrm rot="10423" flipV="1">
            <a:off x="3277068" y="4253131"/>
            <a:ext cx="2582033" cy="813810"/>
          </a:xfrm>
          <a:custGeom>
            <a:avLst/>
            <a:gdLst>
              <a:gd name="connsiteX0" fmla="*/ 0 w 3442710"/>
              <a:gd name="connsiteY0" fmla="*/ 1085080 h 1085080"/>
              <a:gd name="connsiteX1" fmla="*/ 3442710 w 3442710"/>
              <a:gd name="connsiteY1" fmla="*/ 1085080 h 1085080"/>
              <a:gd name="connsiteX2" fmla="*/ 2893659 w 3442710"/>
              <a:gd name="connsiteY2" fmla="*/ 139044 h 1085080"/>
              <a:gd name="connsiteX3" fmla="*/ 2869252 w 3442710"/>
              <a:gd name="connsiteY3" fmla="*/ 106736 h 1085080"/>
              <a:gd name="connsiteX4" fmla="*/ 2620114 w 3442710"/>
              <a:gd name="connsiteY4" fmla="*/ 4021 h 1085080"/>
              <a:gd name="connsiteX5" fmla="*/ 1400724 w 3442710"/>
              <a:gd name="connsiteY5" fmla="*/ 324 h 1085080"/>
              <a:gd name="connsiteX6" fmla="*/ 1293775 w 3442710"/>
              <a:gd name="connsiteY6" fmla="*/ 0 h 1085080"/>
              <a:gd name="connsiteX7" fmla="*/ 825136 w 3442710"/>
              <a:gd name="connsiteY7" fmla="*/ 0 h 1085080"/>
              <a:gd name="connsiteX8" fmla="*/ 742873 w 3442710"/>
              <a:gd name="connsiteY8" fmla="*/ 10201 h 1085080"/>
              <a:gd name="connsiteX9" fmla="*/ 529350 w 3442710"/>
              <a:gd name="connsiteY9" fmla="*/ 174604 h 1085080"/>
              <a:gd name="connsiteX10" fmla="*/ 81060 w 3442710"/>
              <a:gd name="connsiteY10" fmla="*/ 945657 h 108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42710" h="1085080">
                <a:moveTo>
                  <a:pt x="0" y="1085080"/>
                </a:moveTo>
                <a:lnTo>
                  <a:pt x="3442710" y="1085080"/>
                </a:lnTo>
                <a:lnTo>
                  <a:pt x="2893659" y="139044"/>
                </a:lnTo>
                <a:lnTo>
                  <a:pt x="2869252" y="106736"/>
                </a:lnTo>
                <a:cubicBezTo>
                  <a:pt x="2804515" y="41007"/>
                  <a:pt x="2717249" y="4316"/>
                  <a:pt x="2620114" y="4021"/>
                </a:cubicBezTo>
                <a:cubicBezTo>
                  <a:pt x="2620114" y="4021"/>
                  <a:pt x="1923320" y="1909"/>
                  <a:pt x="1400724" y="324"/>
                </a:cubicBezTo>
                <a:lnTo>
                  <a:pt x="1293775" y="0"/>
                </a:lnTo>
                <a:lnTo>
                  <a:pt x="825136" y="0"/>
                </a:lnTo>
                <a:lnTo>
                  <a:pt x="742873" y="10201"/>
                </a:lnTo>
                <a:cubicBezTo>
                  <a:pt x="653581" y="33401"/>
                  <a:pt x="578174" y="90629"/>
                  <a:pt x="529350" y="174604"/>
                </a:cubicBezTo>
                <a:cubicBezTo>
                  <a:pt x="529350" y="174604"/>
                  <a:pt x="305205" y="560130"/>
                  <a:pt x="81060" y="94565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1" name="任意多边形: 形状 48"/>
          <p:cNvSpPr/>
          <p:nvPr>
            <p:custDataLst>
              <p:tags r:id="rId17"/>
            </p:custDataLst>
          </p:nvPr>
        </p:nvSpPr>
        <p:spPr>
          <a:xfrm rot="18010423" flipV="1">
            <a:off x="4159611" y="3746408"/>
            <a:ext cx="2583335" cy="813810"/>
          </a:xfrm>
          <a:custGeom>
            <a:avLst/>
            <a:gdLst>
              <a:gd name="connsiteX0" fmla="*/ 3444447 w 3444447"/>
              <a:gd name="connsiteY0" fmla="*/ 1085080 h 1085080"/>
              <a:gd name="connsiteX1" fmla="*/ 3369528 w 3444447"/>
              <a:gd name="connsiteY1" fmla="*/ 954403 h 1085080"/>
              <a:gd name="connsiteX2" fmla="*/ 3286785 w 3444447"/>
              <a:gd name="connsiteY2" fmla="*/ 810079 h 1085080"/>
              <a:gd name="connsiteX3" fmla="*/ 3270720 w 3444447"/>
              <a:gd name="connsiteY3" fmla="*/ 782058 h 1085080"/>
              <a:gd name="connsiteX4" fmla="*/ 2907612 w 3444447"/>
              <a:gd name="connsiteY4" fmla="*/ 156408 h 1085080"/>
              <a:gd name="connsiteX5" fmla="*/ 2869162 w 3444447"/>
              <a:gd name="connsiteY5" fmla="*/ 105510 h 1085080"/>
              <a:gd name="connsiteX6" fmla="*/ 2620024 w 3444447"/>
              <a:gd name="connsiteY6" fmla="*/ 2797 h 1085080"/>
              <a:gd name="connsiteX7" fmla="*/ 1728128 w 3444447"/>
              <a:gd name="connsiteY7" fmla="*/ 93 h 1085080"/>
              <a:gd name="connsiteX8" fmla="*/ 1697420 w 3444447"/>
              <a:gd name="connsiteY8" fmla="*/ 0 h 1085080"/>
              <a:gd name="connsiteX9" fmla="*/ 815176 w 3444447"/>
              <a:gd name="connsiteY9" fmla="*/ 0 h 1085080"/>
              <a:gd name="connsiteX10" fmla="*/ 742783 w 3444447"/>
              <a:gd name="connsiteY10" fmla="*/ 8977 h 1085080"/>
              <a:gd name="connsiteX11" fmla="*/ 529260 w 3444447"/>
              <a:gd name="connsiteY11" fmla="*/ 173380 h 1085080"/>
              <a:gd name="connsiteX12" fmla="*/ 490735 w 3444447"/>
              <a:gd name="connsiteY12" fmla="*/ 239642 h 1085080"/>
              <a:gd name="connsiteX13" fmla="*/ 452086 w 3444447"/>
              <a:gd name="connsiteY13" fmla="*/ 306118 h 1085080"/>
              <a:gd name="connsiteX14" fmla="*/ 0 w 3444447"/>
              <a:gd name="connsiteY14" fmla="*/ 1085080 h 108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44447" h="1085080">
                <a:moveTo>
                  <a:pt x="3444447" y="1085080"/>
                </a:moveTo>
                <a:lnTo>
                  <a:pt x="3369528" y="954403"/>
                </a:lnTo>
                <a:cubicBezTo>
                  <a:pt x="3341803" y="906043"/>
                  <a:pt x="3314077" y="857683"/>
                  <a:pt x="3286785" y="810079"/>
                </a:cubicBezTo>
                <a:lnTo>
                  <a:pt x="3270720" y="782058"/>
                </a:lnTo>
                <a:lnTo>
                  <a:pt x="2907612" y="156408"/>
                </a:lnTo>
                <a:lnTo>
                  <a:pt x="2869162" y="105510"/>
                </a:lnTo>
                <a:cubicBezTo>
                  <a:pt x="2804425" y="39782"/>
                  <a:pt x="2717160" y="3091"/>
                  <a:pt x="2620024" y="2797"/>
                </a:cubicBezTo>
                <a:cubicBezTo>
                  <a:pt x="2620024" y="2797"/>
                  <a:pt x="2174076" y="1445"/>
                  <a:pt x="1728128" y="93"/>
                </a:cubicBezTo>
                <a:lnTo>
                  <a:pt x="1697420" y="0"/>
                </a:lnTo>
                <a:lnTo>
                  <a:pt x="815176" y="0"/>
                </a:lnTo>
                <a:lnTo>
                  <a:pt x="742783" y="8977"/>
                </a:lnTo>
                <a:cubicBezTo>
                  <a:pt x="653491" y="32177"/>
                  <a:pt x="578083" y="89405"/>
                  <a:pt x="529260" y="173380"/>
                </a:cubicBezTo>
                <a:cubicBezTo>
                  <a:pt x="529260" y="173380"/>
                  <a:pt x="515251" y="197475"/>
                  <a:pt x="490735" y="239642"/>
                </a:cubicBezTo>
                <a:lnTo>
                  <a:pt x="452086" y="306118"/>
                </a:lnTo>
                <a:lnTo>
                  <a:pt x="0" y="1085080"/>
                </a:lnTo>
                <a:close/>
              </a:path>
            </a:pathLst>
          </a:custGeom>
          <a:solidFill>
            <a:schemeClr val="accent1">
              <a:lumMod val="70000"/>
              <a:lumOff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2" name="任意多边形: 形状 49"/>
          <p:cNvSpPr/>
          <p:nvPr>
            <p:custDataLst>
              <p:tags r:id="rId18"/>
            </p:custDataLst>
          </p:nvPr>
        </p:nvSpPr>
        <p:spPr>
          <a:xfrm rot="14410423" flipV="1">
            <a:off x="4168233" y="2729216"/>
            <a:ext cx="2578526" cy="811083"/>
          </a:xfrm>
          <a:custGeom>
            <a:avLst/>
            <a:gdLst>
              <a:gd name="connsiteX0" fmla="*/ 3438034 w 3438034"/>
              <a:gd name="connsiteY0" fmla="*/ 1081444 h 1081444"/>
              <a:gd name="connsiteX1" fmla="*/ 3366698 w 3438034"/>
              <a:gd name="connsiteY1" fmla="*/ 957016 h 1081444"/>
              <a:gd name="connsiteX2" fmla="*/ 2945022 w 3438034"/>
              <a:gd name="connsiteY2" fmla="*/ 221512 h 1081444"/>
              <a:gd name="connsiteX3" fmla="*/ 2934533 w 3438034"/>
              <a:gd name="connsiteY3" fmla="*/ 203217 h 1081444"/>
              <a:gd name="connsiteX4" fmla="*/ 2922484 w 3438034"/>
              <a:gd name="connsiteY4" fmla="*/ 182455 h 1081444"/>
              <a:gd name="connsiteX5" fmla="*/ 2866332 w 3438034"/>
              <a:gd name="connsiteY5" fmla="*/ 108124 h 1081444"/>
              <a:gd name="connsiteX6" fmla="*/ 2617193 w 3438034"/>
              <a:gd name="connsiteY6" fmla="*/ 5410 h 1081444"/>
              <a:gd name="connsiteX7" fmla="*/ 833400 w 3438034"/>
              <a:gd name="connsiteY7" fmla="*/ 2 h 1081444"/>
              <a:gd name="connsiteX8" fmla="*/ 526430 w 3438034"/>
              <a:gd name="connsiteY8" fmla="*/ 175992 h 1081444"/>
              <a:gd name="connsiteX9" fmla="*/ 78140 w 3438034"/>
              <a:gd name="connsiteY9" fmla="*/ 947045 h 1081444"/>
              <a:gd name="connsiteX10" fmla="*/ 0 w 3438034"/>
              <a:gd name="connsiteY10" fmla="*/ 1081444 h 108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38034" h="1081444">
                <a:moveTo>
                  <a:pt x="3438034" y="1081444"/>
                </a:moveTo>
                <a:lnTo>
                  <a:pt x="3366698" y="957016"/>
                </a:lnTo>
                <a:cubicBezTo>
                  <a:pt x="3186483" y="642678"/>
                  <a:pt x="3006267" y="328339"/>
                  <a:pt x="2945022" y="221512"/>
                </a:cubicBezTo>
                <a:lnTo>
                  <a:pt x="2934533" y="203217"/>
                </a:lnTo>
                <a:lnTo>
                  <a:pt x="2922484" y="182455"/>
                </a:lnTo>
                <a:lnTo>
                  <a:pt x="2866332" y="108124"/>
                </a:lnTo>
                <a:cubicBezTo>
                  <a:pt x="2801594" y="42396"/>
                  <a:pt x="2714330" y="5705"/>
                  <a:pt x="2617193" y="5410"/>
                </a:cubicBezTo>
                <a:cubicBezTo>
                  <a:pt x="2617193" y="5410"/>
                  <a:pt x="833400" y="2"/>
                  <a:pt x="833400" y="2"/>
                </a:cubicBezTo>
                <a:cubicBezTo>
                  <a:pt x="703885" y="-391"/>
                  <a:pt x="591527" y="64025"/>
                  <a:pt x="526430" y="175992"/>
                </a:cubicBezTo>
                <a:cubicBezTo>
                  <a:pt x="526430" y="175992"/>
                  <a:pt x="302285" y="561519"/>
                  <a:pt x="78140" y="947045"/>
                </a:cubicBezTo>
                <a:lnTo>
                  <a:pt x="0" y="1081444"/>
                </a:lnTo>
                <a:close/>
              </a:path>
            </a:pathLst>
          </a:custGeom>
          <a:solidFill>
            <a:schemeClr val="accent1">
              <a:lumMod val="80000"/>
              <a:lumOff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3" name="任意多边形: 形状 50"/>
          <p:cNvSpPr/>
          <p:nvPr>
            <p:custDataLst>
              <p:tags r:id="rId19"/>
            </p:custDataLst>
          </p:nvPr>
        </p:nvSpPr>
        <p:spPr>
          <a:xfrm rot="10810423" flipV="1">
            <a:off x="3399617" y="2216136"/>
            <a:ext cx="2466676" cy="813745"/>
          </a:xfrm>
          <a:custGeom>
            <a:avLst/>
            <a:gdLst>
              <a:gd name="connsiteX0" fmla="*/ 2619256 w 3288901"/>
              <a:gd name="connsiteY0" fmla="*/ 5410 h 1084993"/>
              <a:gd name="connsiteX1" fmla="*/ 835464 w 3288901"/>
              <a:gd name="connsiteY1" fmla="*/ 2 h 1084993"/>
              <a:gd name="connsiteX2" fmla="*/ 528493 w 3288901"/>
              <a:gd name="connsiteY2" fmla="*/ 175993 h 1084993"/>
              <a:gd name="connsiteX3" fmla="*/ 80203 w 3288901"/>
              <a:gd name="connsiteY3" fmla="*/ 947046 h 1084993"/>
              <a:gd name="connsiteX4" fmla="*/ 0 w 3288901"/>
              <a:gd name="connsiteY4" fmla="*/ 1084993 h 1084993"/>
              <a:gd name="connsiteX5" fmla="*/ 3134591 w 3288901"/>
              <a:gd name="connsiteY5" fmla="*/ 1084993 h 1084993"/>
              <a:gd name="connsiteX6" fmla="*/ 3288901 w 3288901"/>
              <a:gd name="connsiteY6" fmla="*/ 817721 h 1084993"/>
              <a:gd name="connsiteX7" fmla="*/ 3286018 w 3288901"/>
              <a:gd name="connsiteY7" fmla="*/ 812692 h 1084993"/>
              <a:gd name="connsiteX8" fmla="*/ 3205874 w 3288901"/>
              <a:gd name="connsiteY8" fmla="*/ 672902 h 1084993"/>
              <a:gd name="connsiteX9" fmla="*/ 3165811 w 3288901"/>
              <a:gd name="connsiteY9" fmla="*/ 603023 h 1084993"/>
              <a:gd name="connsiteX10" fmla="*/ 2912373 w 3288901"/>
              <a:gd name="connsiteY10" fmla="*/ 166340 h 1084993"/>
              <a:gd name="connsiteX11" fmla="*/ 2868395 w 3288901"/>
              <a:gd name="connsiteY11" fmla="*/ 108124 h 1084993"/>
              <a:gd name="connsiteX12" fmla="*/ 2619256 w 3288901"/>
              <a:gd name="connsiteY12" fmla="*/ 5410 h 108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88901" h="1084993">
                <a:moveTo>
                  <a:pt x="2619256" y="5410"/>
                </a:moveTo>
                <a:cubicBezTo>
                  <a:pt x="2619256" y="5410"/>
                  <a:pt x="835464" y="2"/>
                  <a:pt x="835464" y="2"/>
                </a:cubicBezTo>
                <a:cubicBezTo>
                  <a:pt x="705949" y="-391"/>
                  <a:pt x="593590" y="64026"/>
                  <a:pt x="528493" y="175993"/>
                </a:cubicBezTo>
                <a:cubicBezTo>
                  <a:pt x="528493" y="175993"/>
                  <a:pt x="304348" y="561519"/>
                  <a:pt x="80203" y="947046"/>
                </a:cubicBezTo>
                <a:lnTo>
                  <a:pt x="0" y="1084993"/>
                </a:lnTo>
                <a:lnTo>
                  <a:pt x="3134591" y="1084993"/>
                </a:lnTo>
                <a:lnTo>
                  <a:pt x="3288901" y="817721"/>
                </a:lnTo>
                <a:lnTo>
                  <a:pt x="3286018" y="812692"/>
                </a:lnTo>
                <a:cubicBezTo>
                  <a:pt x="3258726" y="765088"/>
                  <a:pt x="3231866" y="718240"/>
                  <a:pt x="3205874" y="672902"/>
                </a:cubicBezTo>
                <a:lnTo>
                  <a:pt x="3165811" y="603023"/>
                </a:lnTo>
                <a:lnTo>
                  <a:pt x="2912373" y="166340"/>
                </a:lnTo>
                <a:lnTo>
                  <a:pt x="2868395" y="108124"/>
                </a:lnTo>
                <a:cubicBezTo>
                  <a:pt x="2803657" y="42395"/>
                  <a:pt x="2716392" y="5705"/>
                  <a:pt x="2619256" y="5410"/>
                </a:cubicBezTo>
                <a:close/>
              </a:path>
            </a:pathLst>
          </a:cu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4" name="任意多边形: 形状 51"/>
          <p:cNvSpPr/>
          <p:nvPr>
            <p:custDataLst>
              <p:tags r:id="rId20"/>
            </p:custDataLst>
          </p:nvPr>
        </p:nvSpPr>
        <p:spPr>
          <a:xfrm rot="7210423" flipV="1">
            <a:off x="2619951" y="2596469"/>
            <a:ext cx="2288419" cy="812825"/>
          </a:xfrm>
          <a:custGeom>
            <a:avLst/>
            <a:gdLst>
              <a:gd name="connsiteX0" fmla="*/ 3020887 w 3051225"/>
              <a:gd name="connsiteY0" fmla="*/ 351854 h 1083767"/>
              <a:gd name="connsiteX1" fmla="*/ 3051225 w 3051225"/>
              <a:gd name="connsiteY1" fmla="*/ 404401 h 1083767"/>
              <a:gd name="connsiteX2" fmla="*/ 3038331 w 3051225"/>
              <a:gd name="connsiteY2" fmla="*/ 381912 h 1083767"/>
              <a:gd name="connsiteX3" fmla="*/ 527780 w 3051225"/>
              <a:gd name="connsiteY3" fmla="*/ 175993 h 1083767"/>
              <a:gd name="connsiteX4" fmla="*/ 79490 w 3051225"/>
              <a:gd name="connsiteY4" fmla="*/ 947046 h 1083767"/>
              <a:gd name="connsiteX5" fmla="*/ 0 w 3051225"/>
              <a:gd name="connsiteY5" fmla="*/ 1083767 h 1083767"/>
              <a:gd name="connsiteX6" fmla="*/ 2190514 w 3051225"/>
              <a:gd name="connsiteY6" fmla="*/ 1083767 h 1083767"/>
              <a:gd name="connsiteX7" fmla="*/ 1566082 w 3051225"/>
              <a:gd name="connsiteY7" fmla="*/ 2219 h 1083767"/>
              <a:gd name="connsiteX8" fmla="*/ 1560287 w 3051225"/>
              <a:gd name="connsiteY8" fmla="*/ 2202 h 1083767"/>
              <a:gd name="connsiteX9" fmla="*/ 834750 w 3051225"/>
              <a:gd name="connsiteY9" fmla="*/ 2 h 1083767"/>
              <a:gd name="connsiteX10" fmla="*/ 527780 w 3051225"/>
              <a:gd name="connsiteY10" fmla="*/ 175993 h 108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51225" h="1083767">
                <a:moveTo>
                  <a:pt x="3020887" y="351854"/>
                </a:moveTo>
                <a:lnTo>
                  <a:pt x="3051225" y="404401"/>
                </a:lnTo>
                <a:lnTo>
                  <a:pt x="3038331" y="381912"/>
                </a:lnTo>
                <a:close/>
                <a:moveTo>
                  <a:pt x="527780" y="175993"/>
                </a:moveTo>
                <a:cubicBezTo>
                  <a:pt x="527780" y="175993"/>
                  <a:pt x="303635" y="561520"/>
                  <a:pt x="79490" y="947046"/>
                </a:cubicBezTo>
                <a:lnTo>
                  <a:pt x="0" y="1083767"/>
                </a:lnTo>
                <a:lnTo>
                  <a:pt x="2190514" y="1083767"/>
                </a:lnTo>
                <a:lnTo>
                  <a:pt x="1566082" y="2219"/>
                </a:lnTo>
                <a:lnTo>
                  <a:pt x="1560287" y="2202"/>
                </a:lnTo>
                <a:cubicBezTo>
                  <a:pt x="1176180" y="1037"/>
                  <a:pt x="834750" y="2"/>
                  <a:pt x="834750" y="2"/>
                </a:cubicBezTo>
                <a:cubicBezTo>
                  <a:pt x="705235" y="-390"/>
                  <a:pt x="592877" y="64027"/>
                  <a:pt x="527780" y="17599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0" name="Grafický objekt 9" descr="Rodina se dvěma dětmi">
            <a:extLst>
              <a:ext uri="{FF2B5EF4-FFF2-40B4-BE49-F238E27FC236}">
                <a16:creationId xmlns:a16="http://schemas.microsoft.com/office/drawing/2014/main" id="{8461FCAE-1921-4D81-BF86-ACD5AACE993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532330" y="2429201"/>
            <a:ext cx="681560" cy="681560"/>
          </a:xfrm>
          <a:prstGeom prst="rect">
            <a:avLst/>
          </a:prstGeom>
        </p:spPr>
      </p:pic>
      <p:pic>
        <p:nvPicPr>
          <p:cNvPr id="13" name="Grafický objekt 12" descr="Dům">
            <a:extLst>
              <a:ext uri="{FF2B5EF4-FFF2-40B4-BE49-F238E27FC236}">
                <a16:creationId xmlns:a16="http://schemas.microsoft.com/office/drawing/2014/main" id="{FDF19001-885E-4239-B1AE-F704B1E62B8B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129861" y="3429000"/>
            <a:ext cx="571443" cy="571443"/>
          </a:xfrm>
          <a:prstGeom prst="rect">
            <a:avLst/>
          </a:prstGeom>
        </p:spPr>
      </p:pic>
      <p:pic>
        <p:nvPicPr>
          <p:cNvPr id="16" name="Grafický objekt 15" descr="Svalnaté rameno">
            <a:extLst>
              <a:ext uri="{FF2B5EF4-FFF2-40B4-BE49-F238E27FC236}">
                <a16:creationId xmlns:a16="http://schemas.microsoft.com/office/drawing/2014/main" id="{98D6E53C-C4D7-451B-AF6C-F3DC5F1F87F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812159" y="4366224"/>
            <a:ext cx="587623" cy="587623"/>
          </a:xfrm>
          <a:prstGeom prst="rect">
            <a:avLst/>
          </a:prstGeom>
        </p:spPr>
      </p:pic>
      <p:pic>
        <p:nvPicPr>
          <p:cNvPr id="19" name="Grafický objekt 18" descr="Knihy">
            <a:extLst>
              <a:ext uri="{FF2B5EF4-FFF2-40B4-BE49-F238E27FC236}">
                <a16:creationId xmlns:a16="http://schemas.microsoft.com/office/drawing/2014/main" id="{F70A14AD-1322-4481-BF7D-6242B51C1935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982636" y="4244765"/>
            <a:ext cx="566481" cy="566481"/>
          </a:xfrm>
          <a:prstGeom prst="rect">
            <a:avLst/>
          </a:prstGeom>
        </p:spPr>
      </p:pic>
      <p:pic>
        <p:nvPicPr>
          <p:cNvPr id="22" name="Grafický objekt 21" descr="Město">
            <a:extLst>
              <a:ext uri="{FF2B5EF4-FFF2-40B4-BE49-F238E27FC236}">
                <a16:creationId xmlns:a16="http://schemas.microsoft.com/office/drawing/2014/main" id="{EE3BD9AB-FF24-4241-ACA4-900C6D0D0210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5306757" y="3188363"/>
            <a:ext cx="660975" cy="660975"/>
          </a:xfrm>
          <a:prstGeom prst="rect">
            <a:avLst/>
          </a:prstGeom>
        </p:spPr>
      </p:pic>
      <p:pic>
        <p:nvPicPr>
          <p:cNvPr id="25" name="Grafický objekt 24" descr="Peníze">
            <a:extLst>
              <a:ext uri="{FF2B5EF4-FFF2-40B4-BE49-F238E27FC236}">
                <a16:creationId xmlns:a16="http://schemas.microsoft.com/office/drawing/2014/main" id="{B82BCB60-D5AB-444A-B59E-8E87F26C9018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4704759" y="2321618"/>
            <a:ext cx="607137" cy="60713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323528" y="1985154"/>
            <a:ext cx="8219256" cy="44644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en-US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přes to, že tolik lidí potřebuje naší pomoc či podporu, není naše lokalita brána jako vyloučená a dá se tak čerpat finanční prostředky pouze omezeně.</a:t>
            </a:r>
          </a:p>
          <a:p>
            <a:endParaRPr lang="cs-CZ" sz="2400" dirty="0"/>
          </a:p>
          <a:p>
            <a:r>
              <a:rPr lang="cs-CZ" sz="24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Služba může probíhat ambulatně nebo v terénu.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62372" y="2060848"/>
            <a:ext cx="8219256" cy="446449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 rodinou V. jsem začala spolupracovat v roce 2022.</a:t>
            </a:r>
          </a:p>
          <a:p>
            <a:pPr algn="just"/>
            <a:r>
              <a:rPr lang="cs-CZ" sz="20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Již od první schůzky do všeho zasahoval silně pan Jan, který má v rodině hlavní slovo. Paní Ivana je svým manželem velmi ovlivněna a bojí se ho. Pan Jan je často agresivní, nic si nenechá vysvětlit a paní Ivanu většinou nepustí ani ke slovu. </a:t>
            </a:r>
          </a:p>
          <a:p>
            <a:pPr algn="just"/>
            <a:r>
              <a:rPr lang="cs-CZ" sz="20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Na začátku se na mne obrátila paní Ivana v doprovodu sociální pracovnice projektu Obce blíže lidem s tím, že rodina má dluhy, a jeden z nich už se překlopil do exekuce.</a:t>
            </a:r>
          </a:p>
          <a:p>
            <a:pPr algn="just"/>
            <a:r>
              <a:rPr lang="cs-CZ" sz="20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 té době paní Ivaně nezbývaly peníze na umořování dluhů, jelikož celou svou výplatu pracovníka v sociálních službách použije na splácení dluhů, elektřinu a živobytí pro rodinu. </a:t>
            </a:r>
          </a:p>
          <a:p>
            <a:pPr algn="just"/>
            <a:r>
              <a:rPr lang="cs-CZ" sz="2000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Pan Jan v té době, stejně jako teď, nepracoval, byl a je invalidním důchodcem na základě psychiatrické diagnózy. Jeho důchod byl vyplácen opatrovníkovi, což je městský úřad. Pověřená pracovnice vyčlenila 1000 Kč na jeho kapesné, které mu vydala a zbylou částku sama přerozdělovala jeho několika věřitelům. Domů na výživné dětem nic nepřicházelo.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98"/>
            <a:ext cx="9144000" cy="200885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32656"/>
            <a:ext cx="3240360" cy="1016046"/>
          </a:xfrm>
          <a:prstGeom prst="rect">
            <a:avLst/>
          </a:prstGeom>
        </p:spPr>
      </p:pic>
      <p:sp>
        <p:nvSpPr>
          <p:cNvPr id="8" name="Zástupný symbol pro obsah 2"/>
          <p:cNvSpPr txBox="1"/>
          <p:nvPr/>
        </p:nvSpPr>
        <p:spPr>
          <a:xfrm>
            <a:off x="439420" y="2031365"/>
            <a:ext cx="8242300" cy="429768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</a:pPr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 té době ještě s rodinou pod jednou střechou bydlela i babička paní Hana, která rodině se vším pomáhala, jak finančně, tak fyzicky. </a:t>
            </a:r>
          </a:p>
          <a:p>
            <a:pPr algn="just">
              <a:buFont typeface="Arial" panose="020B0604020202020204" pitchFamily="34" charset="0"/>
            </a:pPr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 současné době paní Hana žije v DPS a rodina je tak odkázána sama na sebe. </a:t>
            </a:r>
          </a:p>
          <a:p>
            <a:pPr algn="just">
              <a:buFont typeface="Arial" panose="020B0604020202020204" pitchFamily="34" charset="0"/>
            </a:pPr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Od té doby se z mého pohledu situace v rodině zhoršila. Děti začaly mít problém se školní docházkou (13 letý syn zameškal za druhé pololetí školního roku více než 300 hodin a musel tak dělat reparát z matematiky, který neudělal.</a:t>
            </a:r>
          </a:p>
          <a:p>
            <a:pPr algn="just">
              <a:buFont typeface="Arial" panose="020B0604020202020204" pitchFamily="34" charset="0"/>
            </a:pPr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Hygienická situace v obydlí se zhoršila. Nikdo nevyváží jímku, rozmnožily se myši atd. Velká škoda je, že starší syn přestal po 2 měsících navštěvovat první ročník SOU s tím, že na to rodina nemá finanční prostředky, i přesto, že jsem rodině nabízela zajištění karty Lítačka na autobus a příspěvek na  učebnice. </a:t>
            </a:r>
          </a:p>
          <a:p>
            <a:pPr algn="just">
              <a:buFont typeface="Arial" panose="020B0604020202020204" pitchFamily="34" charset="0"/>
            </a:pPr>
            <a:r>
              <a:rPr lang="cs-CZ" b="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V současné době je syn Jan doma už rok, po většinu doby nebyl registrovaný na úřadu práce a vzniknul mu tak dluh na zdravotním a sociálním pojištění v hodnotě přes 17 000 Kč. Celé dny pouze hraje počítačové hry a žije zahálčivým způsobem života.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67612"/>
            <a:ext cx="1898748" cy="78109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4461_1*l_h_a*1_1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4461_1*l_h_a*1_2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4461_1*l_h_a*1_3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4461_1*l_h_i*1_1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1"/>
  <p:tag name="KSO_WM_UNIT_USESOURCEFORMAT_APPLY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diagram20234461_1*l_h_i*1_2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5"/>
  <p:tag name="KSO_WM_UNIT_TEXT_FILL_FORE_SCHEMECOLOR_INDEX" val="1"/>
  <p:tag name="KSO_WM_UNIT_TEXT_FILL_TYPE" val="1"/>
  <p:tag name="KSO_WM_UNIT_PRESET_TEXT" val="02"/>
  <p:tag name="KSO_WM_UNIT_USESOURCEFORMAT_APPLY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4461_1*l_h_i*1_3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400000005960464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4"/>
  <p:tag name="KSO_WM_UNIT_TEXT_FILL_FORE_SCHEMECOLOR_INDEX" val="1"/>
  <p:tag name="KSO_WM_UNIT_TEXT_FILL_TYPE" val="1"/>
  <p:tag name="KSO_WM_UNIT_PRESET_TEXT" val="03"/>
  <p:tag name="KSO_WM_UNIT_USESOURCEFORMAT_APPLY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1"/>
  <p:tag name="KSO_WM_UNIT_ID" val="diagram20234461_1*l_h_i*1_4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10000000149011612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1"/>
  <p:tag name="KSO_WM_UNIT_TEXT_FILL_FORE_SCHEMECOLOR_INDEX" val="1"/>
  <p:tag name="KSO_WM_UNIT_TEXT_FILL_TYPE" val="1"/>
  <p:tag name="KSO_WM_UNIT_PRESET_TEXT" val="04"/>
  <p:tag name="KSO_WM_UNIT_USESOURCEFORMAT_APPLY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5_1"/>
  <p:tag name="KSO_WM_UNIT_ID" val="diagram20234461_1*l_h_i*1_5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20000000298023224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2"/>
  <p:tag name="KSO_WM_UNIT_TEXT_FILL_FORE_SCHEMECOLOR_INDEX" val="1"/>
  <p:tag name="KSO_WM_UNIT_TEXT_FILL_TYPE" val="1"/>
  <p:tag name="KSO_WM_UNIT_PRESET_TEXT" val="05"/>
  <p:tag name="KSO_WM_UNIT_USESOURCEFORMAT_APPLY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6_1"/>
  <p:tag name="KSO_WM_UNIT_ID" val="diagram20234461_1*l_h_i*1_6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30000001192092896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3"/>
  <p:tag name="KSO_WM_UNIT_TEXT_FILL_FORE_SCHEMECOLOR_INDEX" val="1"/>
  <p:tag name="KSO_WM_UNIT_TEXT_FILL_TYPE" val="1"/>
  <p:tag name="KSO_WM_UNIT_PRESET_TEXT" val="06"/>
  <p:tag name="KSO_WM_UNIT_USESOURCEFORMAT_APPLY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4461_1*l_h_i*1_2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5"/>
  <p:tag name="KSO_WM_UNIT_TEXT_FILL_FORE_SCHEMECOLOR_INDEX" val="2"/>
  <p:tag name="KSO_WM_UNIT_TEXT_FILL_TYPE" val="1"/>
  <p:tag name="KSO_WM_UNIT_USESOURCEFORMAT_APPLY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4461_1*l_h_i*1_3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4000000059604645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4"/>
  <p:tag name="KSO_WM_UNIT_TEXT_FILL_FORE_SCHEMECOLOR_INDEX" val="2"/>
  <p:tag name="KSO_WM_UNIT_TEXT_FILL_TYPE" val="1"/>
  <p:tag name="KSO_WM_UNIT_USESOURCEFORMAT_APPLY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6_2"/>
  <p:tag name="KSO_WM_UNIT_ID" val="diagram20234461_1*l_h_i*1_6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30000001192092896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3"/>
  <p:tag name="KSO_WM_UNIT_TEXT_FILL_FORE_SCHEMECOLOR_INDEX" val="2"/>
  <p:tag name="KSO_WM_UNIT_TEXT_FILL_TYPE" val="1"/>
  <p:tag name="KSO_WM_UNIT_USESOURCEFORMAT_APPLY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2"/>
  <p:tag name="KSO_WM_UNIT_ID" val="diagram20234461_1*l_h_i*1_5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20000000298023224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2"/>
  <p:tag name="KSO_WM_UNIT_TEXT_FILL_FORE_SCHEMECOLOR_INDEX" val="2"/>
  <p:tag name="KSO_WM_UNIT_TEXT_FILL_TYPE" val="1"/>
  <p:tag name="KSO_WM_UNIT_USESOURCEFORMAT_APPLY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0234461_1*l_h_i*1_4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.10000000149011612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1"/>
  <p:tag name="KSO_WM_UNIT_TEXT_FILL_FORE_SCHEMECOLOR_INDEX" val="2"/>
  <p:tag name="KSO_WM_UNIT_TEXT_FILL_TYPE" val="1"/>
  <p:tag name="KSO_WM_UNIT_USESOURCEFORMAT_APPLY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4461_1*l_h_i*1_1_2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38415_1"/>
  <p:tag name="KSO_WM_TEMPLATE_SUBCATEGORY" val="0"/>
  <p:tag name="KSO_WM_TEMPLATE_MASTER_TYPE" val="0"/>
  <p:tag name="KSO_WM_TEMPLATE_COLOR_TYPE" val="0"/>
  <p:tag name="KSO_WM_SLIDE_ITEM_CNT" val="6"/>
  <p:tag name="KSO_WM_SLIDE_INDEX" val="1"/>
  <p:tag name="KSO_WM_TAG_VERSION" val="3.0"/>
  <p:tag name="KSO_WM_BEAUTIFY_FLAG" val="#wm#"/>
  <p:tag name="KSO_WM_TEMPLATE_CATEGORY" val="custom"/>
  <p:tag name="KSO_WM_TEMPLATE_INDEX" val="20238415"/>
  <p:tag name="KSO_WM_SLIDE_TYPE" val="text"/>
  <p:tag name="KSO_WM_SLIDE_SUBTYPE" val="picTxt"/>
  <p:tag name="KSO_WM_SLIDE_SIZE" val="831.8*321.235"/>
  <p:tag name="KSO_WM_SLIDE_POSITION" val="64.1*142.665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38415_1*a*1"/>
  <p:tag name="KSO_WM_TEMPLATE_CATEGORY" val="custom"/>
  <p:tag name="KSO_WM_TEMPLATE_INDEX" val="20238415"/>
  <p:tag name="KSO_WM_UNIT_LAYERLEVEL" val="1"/>
  <p:tag name="KSO_WM_TAG_VERSION" val="3.0"/>
  <p:tag name="KSO_WM_BEAUTIFY_FLAG" val="#wm#"/>
  <p:tag name="KSO_WM_UNIT_VALUE" val="29"/>
  <p:tag name="KSO_WM_UNIT_PRESET_TEXT" val="Your title here"/>
  <p:tag name="KSO_WM_UNIT_TEXT_FILL_FORE_SCHEMECOLOR_INDEX" val="13"/>
  <p:tag name="KSO_WM_UNIT_TEXT_FILL_TYPE" val="1"/>
  <p:tag name="KSO_WM_UNIT_USESOURCEFORMAT_APPLY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diagram20234461_1*l_h_a*1_4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5_1"/>
  <p:tag name="KSO_WM_UNIT_ID" val="diagram20234461_1*l_h_a*1_5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6_1"/>
  <p:tag name="KSO_WM_UNIT_ID" val="diagram20234461_1*l_h_a*1_6_1"/>
  <p:tag name="KSO_WM_TEMPLATE_CATEGORY" val="diagram"/>
  <p:tag name="KSO_WM_TEMPLATE_INDEX" val="20234461"/>
  <p:tag name="KSO_WM_UNIT_LAYERLEVEL" val="1_1_1"/>
  <p:tag name="KSO_WM_TAG_VERSION" val="3.0"/>
  <p:tag name="KSO_WM_BEAUTIFY_FLAG" val="#wm#"/>
  <p:tag name="KSO_WM_UNIT_TEXT_FILL_FORE_SCHEMECOLOR_INDEX_BRIGHTNESS" val="0.15"/>
  <p:tag name="KSO_WM_DIAGRAM_GROUP_CODE" val="l1-1"/>
  <p:tag name="KSO_WM_DIAGRAM_VERSION" val="3"/>
  <p:tag name="KSO_WM_DIAGRAM_COLOR_TRICK" val="1"/>
  <p:tag name="KSO_WM_DIAGRAM_COLOR_TEXT_CAN_REMOVE" val="n"/>
  <p:tag name="KSO_WM_DIAGRAM_MAX_ITEMCNT" val="6"/>
  <p:tag name="KSO_WM_DIAGRAM_MIN_ITEMCNT" val="6"/>
  <p:tag name="KSO_WM_DIAGRAM_VIRTUALLY_FRAME" val="{&quot;height&quot;:384.7823791503906,&quot;left&quot;:48.07503937007874,&quot;top&quot;:99.96683229918135,&quot;width&quot;:847.82496062992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Your title here"/>
  <p:tag name="KSO_WM_UNIT_USESOURCEFORMAT_APPLY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</TotalTime>
  <Words>1137</Words>
  <Application>Microsoft Office PowerPoint</Application>
  <PresentationFormat>Předvádění na obrazovce (4:3)</PresentationFormat>
  <Paragraphs>145</Paragraphs>
  <Slides>17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Schoolbook</vt:lpstr>
      <vt:lpstr>Times New Roman</vt:lpstr>
      <vt:lpstr>Wingdings</vt:lpstr>
      <vt:lpstr>Wingdings 2</vt:lpstr>
      <vt:lpstr>Arkýř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témata, která v poradně řešíme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Cesta integrace, o.p.s.</dc:title>
  <dc:creator>petra</dc:creator>
  <cp:lastModifiedBy>PoradnaBenesov</cp:lastModifiedBy>
  <cp:revision>196</cp:revision>
  <cp:lastPrinted>2019-02-24T14:02:00Z</cp:lastPrinted>
  <dcterms:created xsi:type="dcterms:W3CDTF">2018-01-29T06:58:00Z</dcterms:created>
  <dcterms:modified xsi:type="dcterms:W3CDTF">2024-09-06T09:54:14Z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C48F270C1C7B46BEB3CA1AF0A73128C9_13</vt:lpwstr>
  </property>
  <property fmtid="{D5CDD505-2E9C-101B-9397-08002B2CF9AE}" pid="3" name="KSOProductBuildVer">
    <vt:lpwstr>1033-12.2.0.17562</vt:lpwstr>
  </property>
</Properties>
</file>