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85" r:id="rId2"/>
    <p:sldId id="286" r:id="rId3"/>
    <p:sldId id="287" r:id="rId4"/>
    <p:sldId id="291" r:id="rId5"/>
    <p:sldId id="288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B2D"/>
    <a:srgbClr val="035160"/>
    <a:srgbClr val="043D62"/>
    <a:srgbClr val="E76335"/>
    <a:srgbClr val="013B61"/>
    <a:srgbClr val="BABDC4"/>
    <a:srgbClr val="E96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CF87690C-D435-4FCB-9F23-CEFFD06751D8}" type="datetimeFigureOut">
              <a:rPr lang="cs-CZ" smtClean="0"/>
              <a:t>06.09.2024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DCA24CF-5773-4FE5-B22A-62D7190611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3994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0AB6-2937-4BAD-A79A-A130E6201922}" type="datetimeFigureOut">
              <a:rPr lang="cs-CZ" smtClean="0"/>
              <a:t>06.09.2024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9B9F-E99C-4D9F-B2BD-CA83032CD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114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0AB6-2937-4BAD-A79A-A130E6201922}" type="datetimeFigureOut">
              <a:rPr lang="cs-CZ" smtClean="0"/>
              <a:t>06.09.2024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9B9F-E99C-4D9F-B2BD-CA83032CD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6560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0AB6-2937-4BAD-A79A-A130E6201922}" type="datetimeFigureOut">
              <a:rPr lang="cs-CZ" smtClean="0"/>
              <a:t>06.09.2024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9B9F-E99C-4D9F-B2BD-CA83032CD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2984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0AB6-2937-4BAD-A79A-A130E6201922}" type="datetimeFigureOut">
              <a:rPr lang="cs-CZ" smtClean="0"/>
              <a:t>06.09.2024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9B9F-E99C-4D9F-B2BD-CA83032CD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4829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0AB6-2937-4BAD-A79A-A130E6201922}" type="datetimeFigureOut">
              <a:rPr lang="cs-CZ" smtClean="0"/>
              <a:t>06.09.2024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9B9F-E99C-4D9F-B2BD-CA83032CD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8704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0AB6-2937-4BAD-A79A-A130E6201922}" type="datetimeFigureOut">
              <a:rPr lang="cs-CZ" smtClean="0"/>
              <a:t>06.09.2024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9B9F-E99C-4D9F-B2BD-CA83032CD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999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0AB6-2937-4BAD-A79A-A130E6201922}" type="datetimeFigureOut">
              <a:rPr lang="cs-CZ" smtClean="0"/>
              <a:t>06.09.2024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9B9F-E99C-4D9F-B2BD-CA83032CD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13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0AB6-2937-4BAD-A79A-A130E6201922}" type="datetimeFigureOut">
              <a:rPr lang="cs-CZ" smtClean="0"/>
              <a:t>06.09.2024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9B9F-E99C-4D9F-B2BD-CA83032CD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196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0AB6-2937-4BAD-A79A-A130E6201922}" type="datetimeFigureOut">
              <a:rPr lang="cs-CZ" smtClean="0"/>
              <a:t>06.09.2024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9B9F-E99C-4D9F-B2BD-CA83032CD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808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0AB6-2937-4BAD-A79A-A130E6201922}" type="datetimeFigureOut">
              <a:rPr lang="cs-CZ" smtClean="0"/>
              <a:t>06.09.2024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9B9F-E99C-4D9F-B2BD-CA83032CD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0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0AB6-2937-4BAD-A79A-A130E6201922}" type="datetimeFigureOut">
              <a:rPr lang="cs-CZ" smtClean="0"/>
              <a:t>06.09.2024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9B9F-E99C-4D9F-B2BD-CA83032CD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7033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E0AB6-2937-4BAD-A79A-A130E6201922}" type="datetimeFigureOut">
              <a:rPr lang="cs-CZ" smtClean="0"/>
              <a:t>06.09.2024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19B9F-E99C-4D9F-B2BD-CA83032CD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298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4DFF854-8759-47C5-A888-1A9D4B836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87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36DABD8-6BC5-4B36-86FB-6F1054926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7"/>
            <a:ext cx="9144000" cy="685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00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3F0E2E6-54A8-4F8F-BADB-4D0EF79A6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7"/>
            <a:ext cx="9144000" cy="684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82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0A8645C-E620-4A7F-B3D1-18E695200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45"/>
            <a:ext cx="9144000" cy="683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54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94676A4-0E00-4611-9D20-7A8DA12F8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9"/>
            <a:ext cx="9144000" cy="68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62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E9DC0A6-74C6-4902-85D8-9843A7F70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0" y="0"/>
            <a:ext cx="91132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32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F931B84-966F-43C3-A9BD-F43BBDA4D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09"/>
            <a:ext cx="9144000" cy="682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33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473E4DA-553C-4579-9C48-8C537E051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9"/>
            <a:ext cx="9144000" cy="68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20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D945B67-83B8-4908-B001-D7FC1689E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6" y="0"/>
            <a:ext cx="9118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00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EA0AFC8-DB49-4E0C-B42E-39EF46E08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1"/>
            <a:ext cx="9144000" cy="684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84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A9F2314-FDF2-4754-BE73-CB1253F9D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9" y="0"/>
            <a:ext cx="91215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9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E7EE3ED-3FF2-40DE-B50C-3842EC35A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45"/>
            <a:ext cx="9144000" cy="683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63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57211A0-1ADB-4EDA-A105-166AFA02A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5"/>
            <a:ext cx="9144000" cy="685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88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29041A9-7D6F-40F2-96FF-D9E368659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" y="0"/>
            <a:ext cx="91383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098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1633</TotalTime>
  <Words>0</Words>
  <Application>Microsoft Office PowerPoint</Application>
  <PresentationFormat>Předvádění na obrazovce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Služba: SOCIÁLNÍ REHABILITACE</dc:title>
  <dc:creator>Lucie</dc:creator>
  <cp:lastModifiedBy>RytmusBN</cp:lastModifiedBy>
  <cp:revision>131</cp:revision>
  <cp:lastPrinted>2023-11-21T13:30:38Z</cp:lastPrinted>
  <dcterms:created xsi:type="dcterms:W3CDTF">2020-11-16T21:57:41Z</dcterms:created>
  <dcterms:modified xsi:type="dcterms:W3CDTF">2024-09-06T08:40:22Z</dcterms:modified>
</cp:coreProperties>
</file>