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6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442A21-48F1-4185-ABB4-276AD9615158}" v="152" dt="2024-09-06T07:52:35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ňa Křikavová" userId="95a162e3-65f1-4e5d-b42d-c51d1400a3de" providerId="ADAL" clId="{D1442A21-48F1-4185-ABB4-276AD9615158}"/>
    <pc:docChg chg="undo custSel addSld delSld modSld">
      <pc:chgData name="Soňa Křikavová" userId="95a162e3-65f1-4e5d-b42d-c51d1400a3de" providerId="ADAL" clId="{D1442A21-48F1-4185-ABB4-276AD9615158}" dt="2024-09-06T07:53:01.279" v="2885" actId="1076"/>
      <pc:docMkLst>
        <pc:docMk/>
      </pc:docMkLst>
      <pc:sldChg chg="modSp mod">
        <pc:chgData name="Soňa Křikavová" userId="95a162e3-65f1-4e5d-b42d-c51d1400a3de" providerId="ADAL" clId="{D1442A21-48F1-4185-ABB4-276AD9615158}" dt="2024-09-06T06:58:27.255" v="2265" actId="20577"/>
        <pc:sldMkLst>
          <pc:docMk/>
          <pc:sldMk cId="962487151" sldId="257"/>
        </pc:sldMkLst>
        <pc:spChg chg="mod">
          <ac:chgData name="Soňa Křikavová" userId="95a162e3-65f1-4e5d-b42d-c51d1400a3de" providerId="ADAL" clId="{D1442A21-48F1-4185-ABB4-276AD9615158}" dt="2024-09-06T06:58:27.255" v="2265" actId="20577"/>
          <ac:spMkLst>
            <pc:docMk/>
            <pc:sldMk cId="962487151" sldId="257"/>
            <ac:spMk id="3" creationId="{018D13B4-FADC-08E6-49E1-5CEB46E8E6A1}"/>
          </ac:spMkLst>
        </pc:spChg>
      </pc:sldChg>
      <pc:sldChg chg="addSp delSp modSp new mod">
        <pc:chgData name="Soňa Křikavová" userId="95a162e3-65f1-4e5d-b42d-c51d1400a3de" providerId="ADAL" clId="{D1442A21-48F1-4185-ABB4-276AD9615158}" dt="2024-09-05T17:57:15.272" v="2021" actId="20577"/>
        <pc:sldMkLst>
          <pc:docMk/>
          <pc:sldMk cId="776258528" sldId="261"/>
        </pc:sldMkLst>
        <pc:spChg chg="mod">
          <ac:chgData name="Soňa Křikavová" userId="95a162e3-65f1-4e5d-b42d-c51d1400a3de" providerId="ADAL" clId="{D1442A21-48F1-4185-ABB4-276AD9615158}" dt="2024-09-05T16:24:46.731" v="142" actId="14100"/>
          <ac:spMkLst>
            <pc:docMk/>
            <pc:sldMk cId="776258528" sldId="261"/>
            <ac:spMk id="2" creationId="{83059307-474C-CF91-BBB8-374E52B8B7B6}"/>
          </ac:spMkLst>
        </pc:spChg>
        <pc:spChg chg="del mod">
          <ac:chgData name="Soňa Křikavová" userId="95a162e3-65f1-4e5d-b42d-c51d1400a3de" providerId="ADAL" clId="{D1442A21-48F1-4185-ABB4-276AD9615158}" dt="2024-09-05T16:25:51.206" v="145" actId="26606"/>
          <ac:spMkLst>
            <pc:docMk/>
            <pc:sldMk cId="776258528" sldId="261"/>
            <ac:spMk id="3" creationId="{996A941C-3EDA-D6F3-76EA-EEB7FE5AB394}"/>
          </ac:spMkLst>
        </pc:spChg>
        <pc:graphicFrameChg chg="add mod">
          <ac:chgData name="Soňa Křikavová" userId="95a162e3-65f1-4e5d-b42d-c51d1400a3de" providerId="ADAL" clId="{D1442A21-48F1-4185-ABB4-276AD9615158}" dt="2024-09-05T17:57:15.272" v="2021" actId="20577"/>
          <ac:graphicFrameMkLst>
            <pc:docMk/>
            <pc:sldMk cId="776258528" sldId="261"/>
            <ac:graphicFrameMk id="5" creationId="{09D4B227-55C2-A520-DF60-9D53461DD56A}"/>
          </ac:graphicFrameMkLst>
        </pc:graphicFrameChg>
      </pc:sldChg>
      <pc:sldChg chg="addSp delSp modSp new mod setBg">
        <pc:chgData name="Soňa Křikavová" userId="95a162e3-65f1-4e5d-b42d-c51d1400a3de" providerId="ADAL" clId="{D1442A21-48F1-4185-ABB4-276AD9615158}" dt="2024-09-05T16:58:31.788" v="857" actId="27636"/>
        <pc:sldMkLst>
          <pc:docMk/>
          <pc:sldMk cId="4008898423" sldId="262"/>
        </pc:sldMkLst>
        <pc:spChg chg="mod">
          <ac:chgData name="Soňa Křikavová" userId="95a162e3-65f1-4e5d-b42d-c51d1400a3de" providerId="ADAL" clId="{D1442A21-48F1-4185-ABB4-276AD9615158}" dt="2024-09-05T16:42:19.248" v="375" actId="255"/>
          <ac:spMkLst>
            <pc:docMk/>
            <pc:sldMk cId="4008898423" sldId="262"/>
            <ac:spMk id="2" creationId="{AF7BFF9B-0522-05A4-BEB7-FA86DD150013}"/>
          </ac:spMkLst>
        </pc:spChg>
        <pc:spChg chg="del">
          <ac:chgData name="Soňa Křikavová" userId="95a162e3-65f1-4e5d-b42d-c51d1400a3de" providerId="ADAL" clId="{D1442A21-48F1-4185-ABB4-276AD9615158}" dt="2024-09-05T16:40:29.627" v="370"/>
          <ac:spMkLst>
            <pc:docMk/>
            <pc:sldMk cId="4008898423" sldId="262"/>
            <ac:spMk id="3" creationId="{E03D4457-9A13-8F95-91CC-5C1BB9BE2962}"/>
          </ac:spMkLst>
        </pc:spChg>
        <pc:spChg chg="mod">
          <ac:chgData name="Soňa Křikavová" userId="95a162e3-65f1-4e5d-b42d-c51d1400a3de" providerId="ADAL" clId="{D1442A21-48F1-4185-ABB4-276AD9615158}" dt="2024-09-05T16:58:31.788" v="857" actId="27636"/>
          <ac:spMkLst>
            <pc:docMk/>
            <pc:sldMk cId="4008898423" sldId="262"/>
            <ac:spMk id="4" creationId="{6E3EC870-5D42-A53B-6BBC-4E883818B4D6}"/>
          </ac:spMkLst>
        </pc:spChg>
        <pc:spChg chg="add del">
          <ac:chgData name="Soňa Křikavová" userId="95a162e3-65f1-4e5d-b42d-c51d1400a3de" providerId="ADAL" clId="{D1442A21-48F1-4185-ABB4-276AD9615158}" dt="2024-09-05T16:41:52.545" v="373" actId="26606"/>
          <ac:spMkLst>
            <pc:docMk/>
            <pc:sldMk cId="4008898423" sldId="262"/>
            <ac:spMk id="38" creationId="{1996130F-9AB5-4DE9-8574-3AF891C5C172}"/>
          </ac:spMkLst>
        </pc:spChg>
        <pc:spChg chg="add del">
          <ac:chgData name="Soňa Křikavová" userId="95a162e3-65f1-4e5d-b42d-c51d1400a3de" providerId="ADAL" clId="{D1442A21-48F1-4185-ABB4-276AD9615158}" dt="2024-09-05T16:41:52.545" v="373" actId="26606"/>
          <ac:spMkLst>
            <pc:docMk/>
            <pc:sldMk cId="4008898423" sldId="262"/>
            <ac:spMk id="40" creationId="{7326F4E6-9131-42DA-97B2-0BA8D1E258AD}"/>
          </ac:spMkLst>
        </pc:spChg>
        <pc:grpChg chg="add del">
          <ac:chgData name="Soňa Křikavová" userId="95a162e3-65f1-4e5d-b42d-c51d1400a3de" providerId="ADAL" clId="{D1442A21-48F1-4185-ABB4-276AD9615158}" dt="2024-09-05T16:41:52.545" v="373" actId="26606"/>
          <ac:grpSpMkLst>
            <pc:docMk/>
            <pc:sldMk cId="4008898423" sldId="262"/>
            <ac:grpSpMk id="10" creationId="{166BF9EE-F7AC-4FA5-AC7E-001B3A642F75}"/>
          </ac:grpSpMkLst>
        </pc:grpChg>
        <pc:grpChg chg="add del">
          <ac:chgData name="Soňa Křikavová" userId="95a162e3-65f1-4e5d-b42d-c51d1400a3de" providerId="ADAL" clId="{D1442A21-48F1-4185-ABB4-276AD9615158}" dt="2024-09-05T16:41:52.545" v="373" actId="26606"/>
          <ac:grpSpMkLst>
            <pc:docMk/>
            <pc:sldMk cId="4008898423" sldId="262"/>
            <ac:grpSpMk id="24" creationId="{E312DBA5-56D8-42B2-BA94-28168C2A6703}"/>
          </ac:grpSpMkLst>
        </pc:grpChg>
        <pc:picChg chg="add mod ord">
          <ac:chgData name="Soňa Křikavová" userId="95a162e3-65f1-4e5d-b42d-c51d1400a3de" providerId="ADAL" clId="{D1442A21-48F1-4185-ABB4-276AD9615158}" dt="2024-09-05T16:42:04.473" v="374" actId="1076"/>
          <ac:picMkLst>
            <pc:docMk/>
            <pc:sldMk cId="4008898423" sldId="262"/>
            <ac:picMk id="5" creationId="{C92668BE-1B83-0D2A-CEA6-25CEA6904B99}"/>
          </ac:picMkLst>
        </pc:picChg>
      </pc:sldChg>
      <pc:sldChg chg="new del">
        <pc:chgData name="Soňa Křikavová" userId="95a162e3-65f1-4e5d-b42d-c51d1400a3de" providerId="ADAL" clId="{D1442A21-48F1-4185-ABB4-276AD9615158}" dt="2024-09-05T16:44:52.246" v="434" actId="2696"/>
        <pc:sldMkLst>
          <pc:docMk/>
          <pc:sldMk cId="506345713" sldId="263"/>
        </pc:sldMkLst>
      </pc:sldChg>
      <pc:sldChg chg="addSp delSp modSp new mod">
        <pc:chgData name="Soňa Křikavová" userId="95a162e3-65f1-4e5d-b42d-c51d1400a3de" providerId="ADAL" clId="{D1442A21-48F1-4185-ABB4-276AD9615158}" dt="2024-09-06T07:21:39.596" v="2879" actId="26606"/>
        <pc:sldMkLst>
          <pc:docMk/>
          <pc:sldMk cId="4163509796" sldId="263"/>
        </pc:sldMkLst>
        <pc:spChg chg="del">
          <ac:chgData name="Soňa Křikavová" userId="95a162e3-65f1-4e5d-b42d-c51d1400a3de" providerId="ADAL" clId="{D1442A21-48F1-4185-ABB4-276AD9615158}" dt="2024-09-05T16:45:36.515" v="436" actId="478"/>
          <ac:spMkLst>
            <pc:docMk/>
            <pc:sldMk cId="4163509796" sldId="263"/>
            <ac:spMk id="2" creationId="{25BD4513-D111-80DC-335E-287802FB9648}"/>
          </ac:spMkLst>
        </pc:spChg>
        <pc:spChg chg="add del mod">
          <ac:chgData name="Soňa Křikavová" userId="95a162e3-65f1-4e5d-b42d-c51d1400a3de" providerId="ADAL" clId="{D1442A21-48F1-4185-ABB4-276AD9615158}" dt="2024-09-06T07:21:39.596" v="2879" actId="26606"/>
          <ac:spMkLst>
            <pc:docMk/>
            <pc:sldMk cId="4163509796" sldId="263"/>
            <ac:spMk id="3" creationId="{E1A9901A-3D11-E1EC-674B-EDB41ED6F891}"/>
          </ac:spMkLst>
        </pc:spChg>
        <pc:spChg chg="del">
          <ac:chgData name="Soňa Křikavová" userId="95a162e3-65f1-4e5d-b42d-c51d1400a3de" providerId="ADAL" clId="{D1442A21-48F1-4185-ABB4-276AD9615158}" dt="2024-09-05T16:56:53.189" v="851"/>
          <ac:spMkLst>
            <pc:docMk/>
            <pc:sldMk cId="4163509796" sldId="263"/>
            <ac:spMk id="4" creationId="{D09EF54D-65D5-6C31-0903-20FB6D9515B2}"/>
          </ac:spMkLst>
        </pc:spChg>
        <pc:graphicFrameChg chg="add del">
          <ac:chgData name="Soňa Křikavová" userId="95a162e3-65f1-4e5d-b42d-c51d1400a3de" providerId="ADAL" clId="{D1442A21-48F1-4185-ABB4-276AD9615158}" dt="2024-09-06T07:21:39.596" v="2879" actId="26606"/>
          <ac:graphicFrameMkLst>
            <pc:docMk/>
            <pc:sldMk cId="4163509796" sldId="263"/>
            <ac:graphicFrameMk id="7" creationId="{A17CCAD5-35B4-58FC-94E5-9823C8FF1566}"/>
          </ac:graphicFrameMkLst>
        </pc:graphicFrameChg>
        <pc:picChg chg="add mod">
          <ac:chgData name="Soňa Křikavová" userId="95a162e3-65f1-4e5d-b42d-c51d1400a3de" providerId="ADAL" clId="{D1442A21-48F1-4185-ABB4-276AD9615158}" dt="2024-09-05T16:57:05.973" v="853" actId="14100"/>
          <ac:picMkLst>
            <pc:docMk/>
            <pc:sldMk cId="4163509796" sldId="263"/>
            <ac:picMk id="5" creationId="{BEDDE67A-2FD9-22D7-9B2E-C1E39BB439EB}"/>
          </ac:picMkLst>
        </pc:picChg>
      </pc:sldChg>
      <pc:sldChg chg="addSp delSp modSp new mod modClrScheme chgLayout">
        <pc:chgData name="Soňa Křikavová" userId="95a162e3-65f1-4e5d-b42d-c51d1400a3de" providerId="ADAL" clId="{D1442A21-48F1-4185-ABB4-276AD9615158}" dt="2024-09-06T07:00:33.033" v="2266" actId="20577"/>
        <pc:sldMkLst>
          <pc:docMk/>
          <pc:sldMk cId="537297153" sldId="264"/>
        </pc:sldMkLst>
        <pc:spChg chg="mod ord">
          <ac:chgData name="Soňa Křikavová" userId="95a162e3-65f1-4e5d-b42d-c51d1400a3de" providerId="ADAL" clId="{D1442A21-48F1-4185-ABB4-276AD9615158}" dt="2024-09-05T17:23:24.843" v="1205" actId="1076"/>
          <ac:spMkLst>
            <pc:docMk/>
            <pc:sldMk cId="537297153" sldId="264"/>
            <ac:spMk id="2" creationId="{1D85B131-9D66-EBD9-7AA0-252657A8A483}"/>
          </ac:spMkLst>
        </pc:spChg>
        <pc:spChg chg="del">
          <ac:chgData name="Soňa Křikavová" userId="95a162e3-65f1-4e5d-b42d-c51d1400a3de" providerId="ADAL" clId="{D1442A21-48F1-4185-ABB4-276AD9615158}" dt="2024-09-05T17:06:52.278" v="947"/>
          <ac:spMkLst>
            <pc:docMk/>
            <pc:sldMk cId="537297153" sldId="264"/>
            <ac:spMk id="3" creationId="{4BF5510A-7C8A-FC0E-8DC2-1765A542AEE2}"/>
          </ac:spMkLst>
        </pc:spChg>
        <pc:spChg chg="mod ord">
          <ac:chgData name="Soňa Křikavová" userId="95a162e3-65f1-4e5d-b42d-c51d1400a3de" providerId="ADAL" clId="{D1442A21-48F1-4185-ABB4-276AD9615158}" dt="2024-09-06T07:00:33.033" v="2266" actId="20577"/>
          <ac:spMkLst>
            <pc:docMk/>
            <pc:sldMk cId="537297153" sldId="264"/>
            <ac:spMk id="4" creationId="{AE8895F6-75D2-9F74-D3C8-4C0CA533BAC2}"/>
          </ac:spMkLst>
        </pc:spChg>
        <pc:spChg chg="add mod">
          <ac:chgData name="Soňa Křikavová" userId="95a162e3-65f1-4e5d-b42d-c51d1400a3de" providerId="ADAL" clId="{D1442A21-48F1-4185-ABB4-276AD9615158}" dt="2024-09-05T17:09:29.659" v="971" actId="1076"/>
          <ac:spMkLst>
            <pc:docMk/>
            <pc:sldMk cId="537297153" sldId="264"/>
            <ac:spMk id="6" creationId="{8C53C0C6-7ACD-3F21-27CE-EB7DF4856DE7}"/>
          </ac:spMkLst>
        </pc:spChg>
        <pc:picChg chg="add mod ord">
          <ac:chgData name="Soňa Křikavová" userId="95a162e3-65f1-4e5d-b42d-c51d1400a3de" providerId="ADAL" clId="{D1442A21-48F1-4185-ABB4-276AD9615158}" dt="2024-09-05T17:07:58.370" v="950" actId="700"/>
          <ac:picMkLst>
            <pc:docMk/>
            <pc:sldMk cId="537297153" sldId="264"/>
            <ac:picMk id="5" creationId="{9F86EFF7-AD6D-188C-1437-A00E0B64FE25}"/>
          </ac:picMkLst>
        </pc:picChg>
      </pc:sldChg>
      <pc:sldChg chg="addSp delSp modSp new del mod setBg">
        <pc:chgData name="Soňa Křikavová" userId="95a162e3-65f1-4e5d-b42d-c51d1400a3de" providerId="ADAL" clId="{D1442A21-48F1-4185-ABB4-276AD9615158}" dt="2024-09-05T17:28:06.786" v="1266" actId="2696"/>
        <pc:sldMkLst>
          <pc:docMk/>
          <pc:sldMk cId="1670946251" sldId="265"/>
        </pc:sldMkLst>
        <pc:spChg chg="add mod">
          <ac:chgData name="Soňa Křikavová" userId="95a162e3-65f1-4e5d-b42d-c51d1400a3de" providerId="ADAL" clId="{D1442A21-48F1-4185-ABB4-276AD9615158}" dt="2024-09-05T17:27:23.192" v="1265" actId="26606"/>
          <ac:spMkLst>
            <pc:docMk/>
            <pc:sldMk cId="1670946251" sldId="265"/>
            <ac:spMk id="2" creationId="{83A8779F-8334-D255-41A7-45D8556A8002}"/>
          </ac:spMkLst>
        </pc:spChg>
        <pc:spChg chg="add del">
          <ac:chgData name="Soňa Křikavová" userId="95a162e3-65f1-4e5d-b42d-c51d1400a3de" providerId="ADAL" clId="{D1442A21-48F1-4185-ABB4-276AD9615158}" dt="2024-09-05T17:27:23.192" v="1265" actId="26606"/>
          <ac:spMkLst>
            <pc:docMk/>
            <pc:sldMk cId="1670946251" sldId="265"/>
            <ac:spMk id="35" creationId="{CE6C63DC-BAE4-42B6-8FDF-F6467C2D23AC}"/>
          </ac:spMkLst>
        </pc:spChg>
        <pc:spChg chg="add del">
          <ac:chgData name="Soňa Křikavová" userId="95a162e3-65f1-4e5d-b42d-c51d1400a3de" providerId="ADAL" clId="{D1442A21-48F1-4185-ABB4-276AD9615158}" dt="2024-09-05T17:27:23.192" v="1265" actId="26606"/>
          <ac:spMkLst>
            <pc:docMk/>
            <pc:sldMk cId="1670946251" sldId="265"/>
            <ac:spMk id="37" creationId="{5BD23F8E-2E78-4C84-8EFB-FE6C8ACB7F1F}"/>
          </ac:spMkLst>
        </pc:spChg>
        <pc:spChg chg="add del">
          <ac:chgData name="Soňa Křikavová" userId="95a162e3-65f1-4e5d-b42d-c51d1400a3de" providerId="ADAL" clId="{D1442A21-48F1-4185-ABB4-276AD9615158}" dt="2024-09-05T17:27:23.192" v="1265" actId="26606"/>
          <ac:spMkLst>
            <pc:docMk/>
            <pc:sldMk cId="1670946251" sldId="265"/>
            <ac:spMk id="39" creationId="{57ABABA7-0420-4200-9B65-1C1967CE9373}"/>
          </ac:spMkLst>
        </pc:spChg>
        <pc:spChg chg="add del">
          <ac:chgData name="Soňa Křikavová" userId="95a162e3-65f1-4e5d-b42d-c51d1400a3de" providerId="ADAL" clId="{D1442A21-48F1-4185-ABB4-276AD9615158}" dt="2024-09-05T17:27:23.192" v="1265" actId="26606"/>
          <ac:spMkLst>
            <pc:docMk/>
            <pc:sldMk cId="1670946251" sldId="265"/>
            <ac:spMk id="55" creationId="{8576F020-8157-45CE-B1D9-6FA47AFEB4FA}"/>
          </ac:spMkLst>
        </pc:spChg>
        <pc:grpChg chg="add del">
          <ac:chgData name="Soňa Křikavová" userId="95a162e3-65f1-4e5d-b42d-c51d1400a3de" providerId="ADAL" clId="{D1442A21-48F1-4185-ABB4-276AD9615158}" dt="2024-09-05T17:27:23.192" v="1265" actId="26606"/>
          <ac:grpSpMkLst>
            <pc:docMk/>
            <pc:sldMk cId="1670946251" sldId="265"/>
            <ac:grpSpMk id="7" creationId="{8CD25866-F15D-40A4-AEC5-47C044637AB7}"/>
          </ac:grpSpMkLst>
        </pc:grpChg>
        <pc:grpChg chg="add del">
          <ac:chgData name="Soňa Křikavová" userId="95a162e3-65f1-4e5d-b42d-c51d1400a3de" providerId="ADAL" clId="{D1442A21-48F1-4185-ABB4-276AD9615158}" dt="2024-09-05T17:27:23.192" v="1265" actId="26606"/>
          <ac:grpSpMkLst>
            <pc:docMk/>
            <pc:sldMk cId="1670946251" sldId="265"/>
            <ac:grpSpMk id="21" creationId="{0C4A17ED-96AA-44A6-A050-E1A7A1CDD9E7}"/>
          </ac:grpSpMkLst>
        </pc:grpChg>
        <pc:grpChg chg="add del">
          <ac:chgData name="Soňa Křikavová" userId="95a162e3-65f1-4e5d-b42d-c51d1400a3de" providerId="ADAL" clId="{D1442A21-48F1-4185-ABB4-276AD9615158}" dt="2024-09-05T17:27:23.192" v="1265" actId="26606"/>
          <ac:grpSpMkLst>
            <pc:docMk/>
            <pc:sldMk cId="1670946251" sldId="265"/>
            <ac:grpSpMk id="41" creationId="{7A03E380-9CD1-4ABA-A763-9F9D252B8908}"/>
          </ac:grpSpMkLst>
        </pc:grpChg>
      </pc:sldChg>
      <pc:sldChg chg="addSp delSp modSp new del mod">
        <pc:chgData name="Soňa Křikavová" userId="95a162e3-65f1-4e5d-b42d-c51d1400a3de" providerId="ADAL" clId="{D1442A21-48F1-4185-ABB4-276AD9615158}" dt="2024-09-05T17:52:33.764" v="1980" actId="2696"/>
        <pc:sldMkLst>
          <pc:docMk/>
          <pc:sldMk cId="4092000231" sldId="265"/>
        </pc:sldMkLst>
        <pc:spChg chg="mod">
          <ac:chgData name="Soňa Křikavová" userId="95a162e3-65f1-4e5d-b42d-c51d1400a3de" providerId="ADAL" clId="{D1442A21-48F1-4185-ABB4-276AD9615158}" dt="2024-09-05T17:28:25.312" v="1283" actId="20577"/>
          <ac:spMkLst>
            <pc:docMk/>
            <pc:sldMk cId="4092000231" sldId="265"/>
            <ac:spMk id="2" creationId="{D22D6CAD-14B5-5A46-04C7-B1251BAFE3C4}"/>
          </ac:spMkLst>
        </pc:spChg>
        <pc:spChg chg="mod">
          <ac:chgData name="Soňa Křikavová" userId="95a162e3-65f1-4e5d-b42d-c51d1400a3de" providerId="ADAL" clId="{D1442A21-48F1-4185-ABB4-276AD9615158}" dt="2024-09-05T17:41:47.425" v="1834" actId="108"/>
          <ac:spMkLst>
            <pc:docMk/>
            <pc:sldMk cId="4092000231" sldId="265"/>
            <ac:spMk id="3" creationId="{79A3D0BD-2B5A-8182-69DF-B39CBC39D9FE}"/>
          </ac:spMkLst>
        </pc:spChg>
        <pc:graphicFrameChg chg="add del mod modGraphic">
          <ac:chgData name="Soňa Křikavová" userId="95a162e3-65f1-4e5d-b42d-c51d1400a3de" providerId="ADAL" clId="{D1442A21-48F1-4185-ABB4-276AD9615158}" dt="2024-09-05T17:43:33.302" v="1838" actId="1032"/>
          <ac:graphicFrameMkLst>
            <pc:docMk/>
            <pc:sldMk cId="4092000231" sldId="265"/>
            <ac:graphicFrameMk id="4" creationId="{CB49B946-A1C2-5F18-6DED-BD086D1DA8DA}"/>
          </ac:graphicFrameMkLst>
        </pc:graphicFrameChg>
      </pc:sldChg>
      <pc:sldChg chg="addSp delSp modSp new mod">
        <pc:chgData name="Soňa Křikavová" userId="95a162e3-65f1-4e5d-b42d-c51d1400a3de" providerId="ADAL" clId="{D1442A21-48F1-4185-ABB4-276AD9615158}" dt="2024-09-05T17:55:23.085" v="1989" actId="20577"/>
        <pc:sldMkLst>
          <pc:docMk/>
          <pc:sldMk cId="3304296475" sldId="266"/>
        </pc:sldMkLst>
        <pc:spChg chg="del">
          <ac:chgData name="Soňa Křikavová" userId="95a162e3-65f1-4e5d-b42d-c51d1400a3de" providerId="ADAL" clId="{D1442A21-48F1-4185-ABB4-276AD9615158}" dt="2024-09-05T17:35:52.819" v="1698" actId="478"/>
          <ac:spMkLst>
            <pc:docMk/>
            <pc:sldMk cId="3304296475" sldId="266"/>
            <ac:spMk id="2" creationId="{DD24E49D-1E53-2C7E-D381-14FCD7B3332C}"/>
          </ac:spMkLst>
        </pc:spChg>
        <pc:spChg chg="add del mod">
          <ac:chgData name="Soňa Křikavová" userId="95a162e3-65f1-4e5d-b42d-c51d1400a3de" providerId="ADAL" clId="{D1442A21-48F1-4185-ABB4-276AD9615158}" dt="2024-09-05T17:39:25.122" v="1831" actId="26606"/>
          <ac:spMkLst>
            <pc:docMk/>
            <pc:sldMk cId="3304296475" sldId="266"/>
            <ac:spMk id="3" creationId="{2FCC123F-0E34-54E6-5D68-6F67D3538D0D}"/>
          </ac:spMkLst>
        </pc:spChg>
        <pc:graphicFrameChg chg="add del">
          <ac:chgData name="Soňa Křikavová" userId="95a162e3-65f1-4e5d-b42d-c51d1400a3de" providerId="ADAL" clId="{D1442A21-48F1-4185-ABB4-276AD9615158}" dt="2024-09-05T17:39:25.106" v="1830" actId="26606"/>
          <ac:graphicFrameMkLst>
            <pc:docMk/>
            <pc:sldMk cId="3304296475" sldId="266"/>
            <ac:graphicFrameMk id="5" creationId="{5BDBAD04-CF9E-EA8E-9182-BBEF573298D0}"/>
          </ac:graphicFrameMkLst>
        </pc:graphicFrameChg>
        <pc:graphicFrameChg chg="add mod">
          <ac:chgData name="Soňa Křikavová" userId="95a162e3-65f1-4e5d-b42d-c51d1400a3de" providerId="ADAL" clId="{D1442A21-48F1-4185-ABB4-276AD9615158}" dt="2024-09-05T17:55:23.085" v="1989" actId="20577"/>
          <ac:graphicFrameMkLst>
            <pc:docMk/>
            <pc:sldMk cId="3304296475" sldId="266"/>
            <ac:graphicFrameMk id="7" creationId="{9CED5967-1100-5C1A-B2E7-701CCAE01C97}"/>
          </ac:graphicFrameMkLst>
        </pc:graphicFrameChg>
      </pc:sldChg>
      <pc:sldChg chg="addSp delSp modSp new mod">
        <pc:chgData name="Soňa Křikavová" userId="95a162e3-65f1-4e5d-b42d-c51d1400a3de" providerId="ADAL" clId="{D1442A21-48F1-4185-ABB4-276AD9615158}" dt="2024-09-06T07:01:54.429" v="2269"/>
        <pc:sldMkLst>
          <pc:docMk/>
          <pc:sldMk cId="2665751157" sldId="267"/>
        </pc:sldMkLst>
        <pc:spChg chg="mod">
          <ac:chgData name="Soňa Křikavová" userId="95a162e3-65f1-4e5d-b42d-c51d1400a3de" providerId="ADAL" clId="{D1442A21-48F1-4185-ABB4-276AD9615158}" dt="2024-09-05T17:52:15.756" v="1979" actId="20577"/>
          <ac:spMkLst>
            <pc:docMk/>
            <pc:sldMk cId="2665751157" sldId="267"/>
            <ac:spMk id="2" creationId="{37221B69-7059-0B06-05F7-7DF7CC95A6FB}"/>
          </ac:spMkLst>
        </pc:spChg>
        <pc:spChg chg="del">
          <ac:chgData name="Soňa Křikavová" userId="95a162e3-65f1-4e5d-b42d-c51d1400a3de" providerId="ADAL" clId="{D1442A21-48F1-4185-ABB4-276AD9615158}" dt="2024-09-05T17:44:35.885" v="1840" actId="1032"/>
          <ac:spMkLst>
            <pc:docMk/>
            <pc:sldMk cId="2665751157" sldId="267"/>
            <ac:spMk id="3" creationId="{76D1E947-45FC-73E6-4FF8-826AE525B576}"/>
          </ac:spMkLst>
        </pc:spChg>
        <pc:graphicFrameChg chg="add mod modGraphic">
          <ac:chgData name="Soňa Křikavová" userId="95a162e3-65f1-4e5d-b42d-c51d1400a3de" providerId="ADAL" clId="{D1442A21-48F1-4185-ABB4-276AD9615158}" dt="2024-09-06T07:01:54.429" v="2269"/>
          <ac:graphicFrameMkLst>
            <pc:docMk/>
            <pc:sldMk cId="2665751157" sldId="267"/>
            <ac:graphicFrameMk id="4" creationId="{46A9B2FB-1AF5-19CD-5AF5-035A2F8359FF}"/>
          </ac:graphicFrameMkLst>
        </pc:graphicFrameChg>
      </pc:sldChg>
      <pc:sldChg chg="addSp delSp modSp new mod">
        <pc:chgData name="Soňa Křikavová" userId="95a162e3-65f1-4e5d-b42d-c51d1400a3de" providerId="ADAL" clId="{D1442A21-48F1-4185-ABB4-276AD9615158}" dt="2024-09-06T07:04:21.561" v="2390" actId="20577"/>
        <pc:sldMkLst>
          <pc:docMk/>
          <pc:sldMk cId="488206948" sldId="268"/>
        </pc:sldMkLst>
        <pc:spChg chg="mod">
          <ac:chgData name="Soňa Křikavová" userId="95a162e3-65f1-4e5d-b42d-c51d1400a3de" providerId="ADAL" clId="{D1442A21-48F1-4185-ABB4-276AD9615158}" dt="2024-09-05T17:56:40.549" v="2014" actId="113"/>
          <ac:spMkLst>
            <pc:docMk/>
            <pc:sldMk cId="488206948" sldId="268"/>
            <ac:spMk id="2" creationId="{AD744FE8-29D3-AE1B-BCC8-FBC0FAFD848D}"/>
          </ac:spMkLst>
        </pc:spChg>
        <pc:spChg chg="del">
          <ac:chgData name="Soňa Křikavová" userId="95a162e3-65f1-4e5d-b42d-c51d1400a3de" providerId="ADAL" clId="{D1442A21-48F1-4185-ABB4-276AD9615158}" dt="2024-09-05T18:06:33.171" v="2258"/>
          <ac:spMkLst>
            <pc:docMk/>
            <pc:sldMk cId="488206948" sldId="268"/>
            <ac:spMk id="3" creationId="{0E4B76FD-5583-3772-D3A1-7A765DFC6DE2}"/>
          </ac:spMkLst>
        </pc:spChg>
        <pc:spChg chg="mod">
          <ac:chgData name="Soňa Křikavová" userId="95a162e3-65f1-4e5d-b42d-c51d1400a3de" providerId="ADAL" clId="{D1442A21-48F1-4185-ABB4-276AD9615158}" dt="2024-09-06T07:04:21.561" v="2390" actId="20577"/>
          <ac:spMkLst>
            <pc:docMk/>
            <pc:sldMk cId="488206948" sldId="268"/>
            <ac:spMk id="4" creationId="{57A31190-3216-92B9-8FE1-C6A998777E05}"/>
          </ac:spMkLst>
        </pc:spChg>
        <pc:picChg chg="add mod">
          <ac:chgData name="Soňa Křikavová" userId="95a162e3-65f1-4e5d-b42d-c51d1400a3de" providerId="ADAL" clId="{D1442A21-48F1-4185-ABB4-276AD9615158}" dt="2024-09-05T18:06:53.301" v="2263" actId="962"/>
          <ac:picMkLst>
            <pc:docMk/>
            <pc:sldMk cId="488206948" sldId="268"/>
            <ac:picMk id="6" creationId="{A28BED27-4D9A-51AF-5A75-194E0D2FD34B}"/>
          </ac:picMkLst>
        </pc:picChg>
      </pc:sldChg>
      <pc:sldChg chg="addSp delSp modSp new mod">
        <pc:chgData name="Soňa Křikavová" userId="95a162e3-65f1-4e5d-b42d-c51d1400a3de" providerId="ADAL" clId="{D1442A21-48F1-4185-ABB4-276AD9615158}" dt="2024-09-06T07:53:01.279" v="2885" actId="1076"/>
        <pc:sldMkLst>
          <pc:docMk/>
          <pc:sldMk cId="574907889" sldId="269"/>
        </pc:sldMkLst>
        <pc:spChg chg="del">
          <ac:chgData name="Soňa Křikavová" userId="95a162e3-65f1-4e5d-b42d-c51d1400a3de" providerId="ADAL" clId="{D1442A21-48F1-4185-ABB4-276AD9615158}" dt="2024-09-06T07:06:03.685" v="2392" actId="478"/>
          <ac:spMkLst>
            <pc:docMk/>
            <pc:sldMk cId="574907889" sldId="269"/>
            <ac:spMk id="2" creationId="{D9672E99-911E-D374-B40F-235EAEAB5AEC}"/>
          </ac:spMkLst>
        </pc:spChg>
        <pc:spChg chg="mod">
          <ac:chgData name="Soňa Křikavová" userId="95a162e3-65f1-4e5d-b42d-c51d1400a3de" providerId="ADAL" clId="{D1442A21-48F1-4185-ABB4-276AD9615158}" dt="2024-09-06T07:53:01.279" v="2885" actId="1076"/>
          <ac:spMkLst>
            <pc:docMk/>
            <pc:sldMk cId="574907889" sldId="269"/>
            <ac:spMk id="3" creationId="{0114EAD7-4FC7-18D5-D7DD-D53CAF0385DA}"/>
          </ac:spMkLst>
        </pc:spChg>
        <pc:spChg chg="add del mod">
          <ac:chgData name="Soňa Křikavová" userId="95a162e3-65f1-4e5d-b42d-c51d1400a3de" providerId="ADAL" clId="{D1442A21-48F1-4185-ABB4-276AD9615158}" dt="2024-09-06T07:52:35.646" v="2881"/>
          <ac:spMkLst>
            <pc:docMk/>
            <pc:sldMk cId="574907889" sldId="269"/>
            <ac:spMk id="4" creationId="{7CBA5FBA-8746-D286-CFC3-1DB0582CF2A6}"/>
          </ac:spMkLst>
        </pc:spChg>
        <pc:spChg chg="del">
          <ac:chgData name="Soňa Křikavová" userId="95a162e3-65f1-4e5d-b42d-c51d1400a3de" providerId="ADAL" clId="{D1442A21-48F1-4185-ABB4-276AD9615158}" dt="2024-09-06T07:15:57.941" v="2823"/>
          <ac:spMkLst>
            <pc:docMk/>
            <pc:sldMk cId="574907889" sldId="269"/>
            <ac:spMk id="4" creationId="{90A60438-B544-9D05-F32D-2BF595558E8F}"/>
          </ac:spMkLst>
        </pc:spChg>
        <pc:spChg chg="add del mod">
          <ac:chgData name="Soňa Křikavová" userId="95a162e3-65f1-4e5d-b42d-c51d1400a3de" providerId="ADAL" clId="{D1442A21-48F1-4185-ABB4-276AD9615158}" dt="2024-09-06T07:16:25.029" v="2825"/>
          <ac:spMkLst>
            <pc:docMk/>
            <pc:sldMk cId="574907889" sldId="269"/>
            <ac:spMk id="7" creationId="{C3D5CD3F-65AD-6490-0D89-1D928B786548}"/>
          </ac:spMkLst>
        </pc:spChg>
        <pc:picChg chg="add mod">
          <ac:chgData name="Soňa Křikavová" userId="95a162e3-65f1-4e5d-b42d-c51d1400a3de" providerId="ADAL" clId="{D1442A21-48F1-4185-ABB4-276AD9615158}" dt="2024-09-06T07:52:52.096" v="2884" actId="14100"/>
          <ac:picMkLst>
            <pc:docMk/>
            <pc:sldMk cId="574907889" sldId="269"/>
            <ac:picMk id="5" creationId="{37B7112A-14D8-BBCA-0609-065B94196F5E}"/>
          </ac:picMkLst>
        </pc:picChg>
        <pc:picChg chg="add del mod">
          <ac:chgData name="Soňa Křikavová" userId="95a162e3-65f1-4e5d-b42d-c51d1400a3de" providerId="ADAL" clId="{D1442A21-48F1-4185-ABB4-276AD9615158}" dt="2024-09-06T07:16:22.255" v="2824" actId="478"/>
          <ac:picMkLst>
            <pc:docMk/>
            <pc:sldMk cId="574907889" sldId="269"/>
            <ac:picMk id="5" creationId="{F3B6E87F-0EAC-91E8-D144-C6847328300A}"/>
          </ac:picMkLst>
        </pc:picChg>
        <pc:picChg chg="add del mod">
          <ac:chgData name="Soňa Křikavová" userId="95a162e3-65f1-4e5d-b42d-c51d1400a3de" providerId="ADAL" clId="{D1442A21-48F1-4185-ABB4-276AD9615158}" dt="2024-09-06T07:52:28.960" v="2880" actId="478"/>
          <ac:picMkLst>
            <pc:docMk/>
            <pc:sldMk cId="574907889" sldId="269"/>
            <ac:picMk id="8" creationId="{0EE15D29-3F53-BE63-B014-7637AB7D00EB}"/>
          </ac:picMkLst>
        </pc:picChg>
      </pc:sldChg>
      <pc:sldChg chg="modSp new mod">
        <pc:chgData name="Soňa Křikavová" userId="95a162e3-65f1-4e5d-b42d-c51d1400a3de" providerId="ADAL" clId="{D1442A21-48F1-4185-ABB4-276AD9615158}" dt="2024-09-06T07:20:28.743" v="2877" actId="20577"/>
        <pc:sldMkLst>
          <pc:docMk/>
          <pc:sldMk cId="1448745018" sldId="270"/>
        </pc:sldMkLst>
        <pc:spChg chg="mod">
          <ac:chgData name="Soňa Křikavová" userId="95a162e3-65f1-4e5d-b42d-c51d1400a3de" providerId="ADAL" clId="{D1442A21-48F1-4185-ABB4-276AD9615158}" dt="2024-09-06T07:20:08.610" v="2837" actId="20577"/>
          <ac:spMkLst>
            <pc:docMk/>
            <pc:sldMk cId="1448745018" sldId="270"/>
            <ac:spMk id="2" creationId="{C51B6D6A-868A-3857-AFD9-932A42D5E05E}"/>
          </ac:spMkLst>
        </pc:spChg>
        <pc:spChg chg="mod">
          <ac:chgData name="Soňa Křikavová" userId="95a162e3-65f1-4e5d-b42d-c51d1400a3de" providerId="ADAL" clId="{D1442A21-48F1-4185-ABB4-276AD9615158}" dt="2024-09-06T07:20:28.743" v="2877" actId="20577"/>
          <ac:spMkLst>
            <pc:docMk/>
            <pc:sldMk cId="1448745018" sldId="270"/>
            <ac:spMk id="3" creationId="{8E419E87-861D-3676-B57A-D919AFE6634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4716AB-62CF-464C-AD3D-FDFD0DB5CDF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98AC35-4DF0-4F2F-871A-F60AE98BF8B2}">
      <dgm:prSet/>
      <dgm:spPr/>
      <dgm:t>
        <a:bodyPr/>
        <a:lstStyle/>
        <a:p>
          <a:r>
            <a:rPr lang="cs-CZ"/>
            <a:t>Tři kazuistiky kde se odráží:</a:t>
          </a:r>
          <a:endParaRPr lang="en-US"/>
        </a:p>
      </dgm:t>
    </dgm:pt>
    <dgm:pt modelId="{1F39CF4B-51E2-4B32-A930-76DBE701B5BB}" type="parTrans" cxnId="{C69797D7-CA6A-49CB-905B-E6B6106E55DB}">
      <dgm:prSet/>
      <dgm:spPr/>
      <dgm:t>
        <a:bodyPr/>
        <a:lstStyle/>
        <a:p>
          <a:endParaRPr lang="en-US"/>
        </a:p>
      </dgm:t>
    </dgm:pt>
    <dgm:pt modelId="{010B57E9-9155-4249-9EB5-8EA0EB75B1F7}" type="sibTrans" cxnId="{C69797D7-CA6A-49CB-905B-E6B6106E55DB}">
      <dgm:prSet/>
      <dgm:spPr/>
      <dgm:t>
        <a:bodyPr/>
        <a:lstStyle/>
        <a:p>
          <a:endParaRPr lang="en-US"/>
        </a:p>
      </dgm:t>
    </dgm:pt>
    <dgm:pt modelId="{42E185AE-3B38-4E3A-A354-9E484428130F}">
      <dgm:prSet/>
      <dgm:spPr/>
      <dgm:t>
        <a:bodyPr/>
        <a:lstStyle/>
        <a:p>
          <a:r>
            <a:rPr lang="cs-CZ"/>
            <a:t>Dosavadní styl života konkrétního člověka</a:t>
          </a:r>
          <a:endParaRPr lang="en-US"/>
        </a:p>
      </dgm:t>
    </dgm:pt>
    <dgm:pt modelId="{DABB457F-5FD6-436D-94F4-035C536CC213}" type="parTrans" cxnId="{912096F6-8579-48DB-997A-B8E8E0CB2DDD}">
      <dgm:prSet/>
      <dgm:spPr/>
      <dgm:t>
        <a:bodyPr/>
        <a:lstStyle/>
        <a:p>
          <a:endParaRPr lang="en-US"/>
        </a:p>
      </dgm:t>
    </dgm:pt>
    <dgm:pt modelId="{4FF2F94A-2075-42E2-8638-47ABEBCB8906}" type="sibTrans" cxnId="{912096F6-8579-48DB-997A-B8E8E0CB2DDD}">
      <dgm:prSet/>
      <dgm:spPr/>
      <dgm:t>
        <a:bodyPr/>
        <a:lstStyle/>
        <a:p>
          <a:endParaRPr lang="en-US"/>
        </a:p>
      </dgm:t>
    </dgm:pt>
    <dgm:pt modelId="{58B5659F-90D2-468D-8652-C9308C03D252}">
      <dgm:prSet/>
      <dgm:spPr/>
      <dgm:t>
        <a:bodyPr/>
        <a:lstStyle/>
        <a:p>
          <a:r>
            <a:rPr lang="cs-CZ"/>
            <a:t>Poskytování sociálních služeb</a:t>
          </a:r>
          <a:endParaRPr lang="en-US"/>
        </a:p>
      </dgm:t>
    </dgm:pt>
    <dgm:pt modelId="{269C75FA-5BF0-4CA4-ABCE-3A1E810E3DF1}" type="parTrans" cxnId="{ED0FB01D-EFB4-4EBF-A798-558CC08B8F2E}">
      <dgm:prSet/>
      <dgm:spPr/>
      <dgm:t>
        <a:bodyPr/>
        <a:lstStyle/>
        <a:p>
          <a:endParaRPr lang="en-US"/>
        </a:p>
      </dgm:t>
    </dgm:pt>
    <dgm:pt modelId="{EE319304-FB2B-4EB0-835C-243E33DFC8C4}" type="sibTrans" cxnId="{ED0FB01D-EFB4-4EBF-A798-558CC08B8F2E}">
      <dgm:prSet/>
      <dgm:spPr/>
      <dgm:t>
        <a:bodyPr/>
        <a:lstStyle/>
        <a:p>
          <a:endParaRPr lang="en-US"/>
        </a:p>
      </dgm:t>
    </dgm:pt>
    <dgm:pt modelId="{6A00B519-1733-43E9-AAA6-96FF11A8D94B}">
      <dgm:prSet/>
      <dgm:spPr/>
      <dgm:t>
        <a:bodyPr/>
        <a:lstStyle/>
        <a:p>
          <a:r>
            <a:rPr lang="cs-CZ" dirty="0"/>
            <a:t>Pomoc, role, komunity, obce</a:t>
          </a:r>
          <a:endParaRPr lang="en-US" dirty="0"/>
        </a:p>
      </dgm:t>
    </dgm:pt>
    <dgm:pt modelId="{0A0B7982-CE4E-48F2-A63D-4B41FE833E35}" type="parTrans" cxnId="{95F3E607-95F6-4DF1-B05F-C0D588A69697}">
      <dgm:prSet/>
      <dgm:spPr/>
      <dgm:t>
        <a:bodyPr/>
        <a:lstStyle/>
        <a:p>
          <a:endParaRPr lang="en-US"/>
        </a:p>
      </dgm:t>
    </dgm:pt>
    <dgm:pt modelId="{A33CD2C8-8857-4D42-95AE-1750D0C7B32D}" type="sibTrans" cxnId="{95F3E607-95F6-4DF1-B05F-C0D588A69697}">
      <dgm:prSet/>
      <dgm:spPr/>
      <dgm:t>
        <a:bodyPr/>
        <a:lstStyle/>
        <a:p>
          <a:endParaRPr lang="en-US"/>
        </a:p>
      </dgm:t>
    </dgm:pt>
    <dgm:pt modelId="{85B157EC-E7E1-4524-B6E7-A28AC5275A8E}" type="pres">
      <dgm:prSet presAssocID="{304716AB-62CF-464C-AD3D-FDFD0DB5CDF4}" presName="linear" presStyleCnt="0">
        <dgm:presLayoutVars>
          <dgm:dir/>
          <dgm:animLvl val="lvl"/>
          <dgm:resizeHandles val="exact"/>
        </dgm:presLayoutVars>
      </dgm:prSet>
      <dgm:spPr/>
    </dgm:pt>
    <dgm:pt modelId="{AA97145A-5D3D-4E24-ACFB-4E0100F85030}" type="pres">
      <dgm:prSet presAssocID="{A798AC35-4DF0-4F2F-871A-F60AE98BF8B2}" presName="parentLin" presStyleCnt="0"/>
      <dgm:spPr/>
    </dgm:pt>
    <dgm:pt modelId="{FCE095EB-E9A0-46BC-B130-57A3130053A6}" type="pres">
      <dgm:prSet presAssocID="{A798AC35-4DF0-4F2F-871A-F60AE98BF8B2}" presName="parentLeftMargin" presStyleLbl="node1" presStyleIdx="0" presStyleCnt="1"/>
      <dgm:spPr/>
    </dgm:pt>
    <dgm:pt modelId="{045BA1BB-E0B1-4C55-954A-8F321DC6D339}" type="pres">
      <dgm:prSet presAssocID="{A798AC35-4DF0-4F2F-871A-F60AE98BF8B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219367B-068C-423F-990B-DCAF2924A188}" type="pres">
      <dgm:prSet presAssocID="{A798AC35-4DF0-4F2F-871A-F60AE98BF8B2}" presName="negativeSpace" presStyleCnt="0"/>
      <dgm:spPr/>
    </dgm:pt>
    <dgm:pt modelId="{9537DDE7-A751-4509-AFE5-F7B45DDE03E0}" type="pres">
      <dgm:prSet presAssocID="{A798AC35-4DF0-4F2F-871A-F60AE98BF8B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95F3E607-95F6-4DF1-B05F-C0D588A69697}" srcId="{A798AC35-4DF0-4F2F-871A-F60AE98BF8B2}" destId="{6A00B519-1733-43E9-AAA6-96FF11A8D94B}" srcOrd="2" destOrd="0" parTransId="{0A0B7982-CE4E-48F2-A63D-4B41FE833E35}" sibTransId="{A33CD2C8-8857-4D42-95AE-1750D0C7B32D}"/>
    <dgm:cxn modelId="{ED0FB01D-EFB4-4EBF-A798-558CC08B8F2E}" srcId="{A798AC35-4DF0-4F2F-871A-F60AE98BF8B2}" destId="{58B5659F-90D2-468D-8652-C9308C03D252}" srcOrd="1" destOrd="0" parTransId="{269C75FA-5BF0-4CA4-ABCE-3A1E810E3DF1}" sibTransId="{EE319304-FB2B-4EB0-835C-243E33DFC8C4}"/>
    <dgm:cxn modelId="{2BBDE925-35C7-4401-BD82-F439D4DE1D14}" type="presOf" srcId="{A798AC35-4DF0-4F2F-871A-F60AE98BF8B2}" destId="{045BA1BB-E0B1-4C55-954A-8F321DC6D339}" srcOrd="1" destOrd="0" presId="urn:microsoft.com/office/officeart/2005/8/layout/list1"/>
    <dgm:cxn modelId="{E20DF99A-85F9-4D4F-8A91-71371D837E04}" type="presOf" srcId="{304716AB-62CF-464C-AD3D-FDFD0DB5CDF4}" destId="{85B157EC-E7E1-4524-B6E7-A28AC5275A8E}" srcOrd="0" destOrd="0" presId="urn:microsoft.com/office/officeart/2005/8/layout/list1"/>
    <dgm:cxn modelId="{A4118EBA-813A-44F5-9B3D-735AD30D1BF4}" type="presOf" srcId="{42E185AE-3B38-4E3A-A354-9E484428130F}" destId="{9537DDE7-A751-4509-AFE5-F7B45DDE03E0}" srcOrd="0" destOrd="0" presId="urn:microsoft.com/office/officeart/2005/8/layout/list1"/>
    <dgm:cxn modelId="{EE609CC5-80A7-4373-9073-1A2D0D396294}" type="presOf" srcId="{6A00B519-1733-43E9-AAA6-96FF11A8D94B}" destId="{9537DDE7-A751-4509-AFE5-F7B45DDE03E0}" srcOrd="0" destOrd="2" presId="urn:microsoft.com/office/officeart/2005/8/layout/list1"/>
    <dgm:cxn modelId="{A68E65CE-D6DD-465C-9D1F-CD57399D92C8}" type="presOf" srcId="{58B5659F-90D2-468D-8652-C9308C03D252}" destId="{9537DDE7-A751-4509-AFE5-F7B45DDE03E0}" srcOrd="0" destOrd="1" presId="urn:microsoft.com/office/officeart/2005/8/layout/list1"/>
    <dgm:cxn modelId="{C69797D7-CA6A-49CB-905B-E6B6106E55DB}" srcId="{304716AB-62CF-464C-AD3D-FDFD0DB5CDF4}" destId="{A798AC35-4DF0-4F2F-871A-F60AE98BF8B2}" srcOrd="0" destOrd="0" parTransId="{1F39CF4B-51E2-4B32-A930-76DBE701B5BB}" sibTransId="{010B57E9-9155-4249-9EB5-8EA0EB75B1F7}"/>
    <dgm:cxn modelId="{6173DCF3-8602-4665-92C9-8FBCB7EE6B45}" type="presOf" srcId="{A798AC35-4DF0-4F2F-871A-F60AE98BF8B2}" destId="{FCE095EB-E9A0-46BC-B130-57A3130053A6}" srcOrd="0" destOrd="0" presId="urn:microsoft.com/office/officeart/2005/8/layout/list1"/>
    <dgm:cxn modelId="{912096F6-8579-48DB-997A-B8E8E0CB2DDD}" srcId="{A798AC35-4DF0-4F2F-871A-F60AE98BF8B2}" destId="{42E185AE-3B38-4E3A-A354-9E484428130F}" srcOrd="0" destOrd="0" parTransId="{DABB457F-5FD6-436D-94F4-035C536CC213}" sibTransId="{4FF2F94A-2075-42E2-8638-47ABEBCB8906}"/>
    <dgm:cxn modelId="{911F8BB5-182E-4842-BDD7-F3A89FE9C8DC}" type="presParOf" srcId="{85B157EC-E7E1-4524-B6E7-A28AC5275A8E}" destId="{AA97145A-5D3D-4E24-ACFB-4E0100F85030}" srcOrd="0" destOrd="0" presId="urn:microsoft.com/office/officeart/2005/8/layout/list1"/>
    <dgm:cxn modelId="{EDE120B2-ECCC-4020-B9D4-6F33E040F964}" type="presParOf" srcId="{AA97145A-5D3D-4E24-ACFB-4E0100F85030}" destId="{FCE095EB-E9A0-46BC-B130-57A3130053A6}" srcOrd="0" destOrd="0" presId="urn:microsoft.com/office/officeart/2005/8/layout/list1"/>
    <dgm:cxn modelId="{3D69A518-E32A-41EB-9220-EAF0DE9718F7}" type="presParOf" srcId="{AA97145A-5D3D-4E24-ACFB-4E0100F85030}" destId="{045BA1BB-E0B1-4C55-954A-8F321DC6D339}" srcOrd="1" destOrd="0" presId="urn:microsoft.com/office/officeart/2005/8/layout/list1"/>
    <dgm:cxn modelId="{3CE943F8-7FCB-42E3-B47C-59CA9551F8C2}" type="presParOf" srcId="{85B157EC-E7E1-4524-B6E7-A28AC5275A8E}" destId="{A219367B-068C-423F-990B-DCAF2924A188}" srcOrd="1" destOrd="0" presId="urn:microsoft.com/office/officeart/2005/8/layout/list1"/>
    <dgm:cxn modelId="{3AF0F089-E79E-4780-B305-1F7AAF5C3AFA}" type="presParOf" srcId="{85B157EC-E7E1-4524-B6E7-A28AC5275A8E}" destId="{9537DDE7-A751-4509-AFE5-F7B45DDE03E0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F384FB-D3CE-4619-9DCC-32679C9C9E0F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71F1015-61A1-4DAC-A70D-0074F7E5038E}">
      <dgm:prSet phldrT="[Text]" custT="1"/>
      <dgm:spPr/>
      <dgm:t>
        <a:bodyPr/>
        <a:lstStyle/>
        <a:p>
          <a:r>
            <a:rPr lang="cs-CZ" sz="1800" dirty="0"/>
            <a:t>Denní centrum v Hořovicích</a:t>
          </a:r>
        </a:p>
      </dgm:t>
    </dgm:pt>
    <dgm:pt modelId="{E632FBA6-7137-415C-A64D-FBABA8710BF3}" type="parTrans" cxnId="{DD2BB756-9420-403D-A1A1-D134FDFAE94D}">
      <dgm:prSet/>
      <dgm:spPr/>
      <dgm:t>
        <a:bodyPr/>
        <a:lstStyle/>
        <a:p>
          <a:endParaRPr lang="cs-CZ"/>
        </a:p>
      </dgm:t>
    </dgm:pt>
    <dgm:pt modelId="{FF6DDB98-7F4E-4D3A-95F6-CA1AB22C0FC7}" type="sibTrans" cxnId="{DD2BB756-9420-403D-A1A1-D134FDFAE94D}">
      <dgm:prSet/>
      <dgm:spPr/>
      <dgm:t>
        <a:bodyPr/>
        <a:lstStyle/>
        <a:p>
          <a:endParaRPr lang="cs-CZ"/>
        </a:p>
      </dgm:t>
    </dgm:pt>
    <dgm:pt modelId="{402DD0CF-F0E6-494D-BA7C-81E72B4BF5A5}">
      <dgm:prSet phldrT="[Text]"/>
      <dgm:spPr/>
      <dgm:t>
        <a:bodyPr/>
        <a:lstStyle/>
        <a:p>
          <a:r>
            <a:rPr lang="cs-CZ" dirty="0"/>
            <a:t>první služba, kterou pan Pavel využil, přišel se zakázkou pomoci při hledání ubytování na ubytovně a práce nejlépe na chráněném místě. </a:t>
          </a:r>
        </a:p>
      </dgm:t>
    </dgm:pt>
    <dgm:pt modelId="{56000A20-1E3B-4AF0-87EE-537945DA0F18}" type="parTrans" cxnId="{2D5C55A6-0593-4351-B211-5F09DA268E07}">
      <dgm:prSet/>
      <dgm:spPr/>
      <dgm:t>
        <a:bodyPr/>
        <a:lstStyle/>
        <a:p>
          <a:endParaRPr lang="cs-CZ"/>
        </a:p>
      </dgm:t>
    </dgm:pt>
    <dgm:pt modelId="{0DE7E824-B2D7-4D38-B883-570EA507AF12}" type="sibTrans" cxnId="{2D5C55A6-0593-4351-B211-5F09DA268E07}">
      <dgm:prSet/>
      <dgm:spPr/>
      <dgm:t>
        <a:bodyPr/>
        <a:lstStyle/>
        <a:p>
          <a:endParaRPr lang="cs-CZ"/>
        </a:p>
      </dgm:t>
    </dgm:pt>
    <dgm:pt modelId="{E7848AAF-3F64-4E78-BFF7-C239E2B6BE85}">
      <dgm:prSet phldrT="[Text]" custT="1"/>
      <dgm:spPr/>
      <dgm:t>
        <a:bodyPr/>
        <a:lstStyle/>
        <a:p>
          <a:r>
            <a:rPr lang="cs-CZ" sz="1800" dirty="0"/>
            <a:t>Terénní program pro osoby bez přístřeší </a:t>
          </a:r>
        </a:p>
      </dgm:t>
    </dgm:pt>
    <dgm:pt modelId="{2C01619E-1C7A-4378-AC93-23AFE33DAB27}" type="parTrans" cxnId="{8F95E257-C285-4FE9-9EE8-B45D6FD368B1}">
      <dgm:prSet/>
      <dgm:spPr/>
      <dgm:t>
        <a:bodyPr/>
        <a:lstStyle/>
        <a:p>
          <a:endParaRPr lang="cs-CZ"/>
        </a:p>
      </dgm:t>
    </dgm:pt>
    <dgm:pt modelId="{7B5EE7D7-D5B8-4AF9-BF09-87B4BCEC45FF}" type="sibTrans" cxnId="{8F95E257-C285-4FE9-9EE8-B45D6FD368B1}">
      <dgm:prSet/>
      <dgm:spPr/>
      <dgm:t>
        <a:bodyPr/>
        <a:lstStyle/>
        <a:p>
          <a:endParaRPr lang="cs-CZ"/>
        </a:p>
      </dgm:t>
    </dgm:pt>
    <dgm:pt modelId="{249AA560-D2BF-425E-A409-09B59F89831C}">
      <dgm:prSet phldrT="[Text]"/>
      <dgm:spPr/>
      <dgm:t>
        <a:bodyPr/>
        <a:lstStyle/>
        <a:p>
          <a:r>
            <a:rPr lang="es-ES" dirty="0"/>
            <a:t>osloven obcí Komárov ve chvíli, kdy se pan Pavel ubytoval ve stanu na sídlišti.</a:t>
          </a:r>
          <a:endParaRPr lang="cs-CZ" dirty="0"/>
        </a:p>
      </dgm:t>
    </dgm:pt>
    <dgm:pt modelId="{A796D826-3A8C-4133-9426-FD194C605BC4}" type="parTrans" cxnId="{A7FB4357-C80C-49EC-B624-41CA75592B01}">
      <dgm:prSet/>
      <dgm:spPr/>
      <dgm:t>
        <a:bodyPr/>
        <a:lstStyle/>
        <a:p>
          <a:endParaRPr lang="cs-CZ"/>
        </a:p>
      </dgm:t>
    </dgm:pt>
    <dgm:pt modelId="{03305FBE-D057-490C-B103-ABA95247CCFA}" type="sibTrans" cxnId="{A7FB4357-C80C-49EC-B624-41CA75592B01}">
      <dgm:prSet/>
      <dgm:spPr/>
      <dgm:t>
        <a:bodyPr/>
        <a:lstStyle/>
        <a:p>
          <a:endParaRPr lang="cs-CZ"/>
        </a:p>
      </dgm:t>
    </dgm:pt>
    <dgm:pt modelId="{C8623557-01E6-4149-8D30-D40899C7F6E6}">
      <dgm:prSet phldrT="[Text]" custT="1"/>
      <dgm:spPr/>
      <dgm:t>
        <a:bodyPr/>
        <a:lstStyle/>
        <a:p>
          <a:r>
            <a:rPr lang="cs-CZ" sz="1800" dirty="0"/>
            <a:t>Sociální rehabilitace</a:t>
          </a:r>
        </a:p>
      </dgm:t>
    </dgm:pt>
    <dgm:pt modelId="{DDD95141-64AE-4687-903F-D699B78C7279}" type="parTrans" cxnId="{4CB96C54-14CB-4DA2-BD5B-B26ECADF3F75}">
      <dgm:prSet/>
      <dgm:spPr/>
      <dgm:t>
        <a:bodyPr/>
        <a:lstStyle/>
        <a:p>
          <a:endParaRPr lang="cs-CZ"/>
        </a:p>
      </dgm:t>
    </dgm:pt>
    <dgm:pt modelId="{6994E321-9BE3-4E7E-B24E-0F074508EF65}" type="sibTrans" cxnId="{4CB96C54-14CB-4DA2-BD5B-B26ECADF3F75}">
      <dgm:prSet/>
      <dgm:spPr/>
      <dgm:t>
        <a:bodyPr/>
        <a:lstStyle/>
        <a:p>
          <a:endParaRPr lang="cs-CZ"/>
        </a:p>
      </dgm:t>
    </dgm:pt>
    <dgm:pt modelId="{8F913FAE-3B71-4337-805F-85440907F7E3}">
      <dgm:prSet phldrT="[Text]"/>
      <dgm:spPr/>
      <dgm:t>
        <a:bodyPr/>
        <a:lstStyle/>
        <a:p>
          <a:r>
            <a:rPr lang="cs-CZ" dirty="0"/>
            <a:t>po ubytování na ubytovně využívá službu sociální rehabilitace.</a:t>
          </a:r>
        </a:p>
      </dgm:t>
    </dgm:pt>
    <dgm:pt modelId="{98BB201A-A5C7-4C37-B631-ED9B911118F1}" type="parTrans" cxnId="{080026B7-335A-44A2-AF68-68C1D5F291DC}">
      <dgm:prSet/>
      <dgm:spPr/>
      <dgm:t>
        <a:bodyPr/>
        <a:lstStyle/>
        <a:p>
          <a:endParaRPr lang="cs-CZ"/>
        </a:p>
      </dgm:t>
    </dgm:pt>
    <dgm:pt modelId="{56AAF87E-CFEF-4A01-87B3-282A519EE9BB}" type="sibTrans" cxnId="{080026B7-335A-44A2-AF68-68C1D5F291DC}">
      <dgm:prSet/>
      <dgm:spPr/>
      <dgm:t>
        <a:bodyPr/>
        <a:lstStyle/>
        <a:p>
          <a:endParaRPr lang="cs-CZ"/>
        </a:p>
      </dgm:t>
    </dgm:pt>
    <dgm:pt modelId="{C53917C1-C5C7-44D7-B9E7-55392086B643}">
      <dgm:prSet/>
      <dgm:spPr/>
      <dgm:t>
        <a:bodyPr/>
        <a:lstStyle/>
        <a:p>
          <a:endParaRPr lang="cs-CZ" dirty="0"/>
        </a:p>
      </dgm:t>
    </dgm:pt>
    <dgm:pt modelId="{B7444A72-4D45-48FE-8A54-12432350E19E}" type="parTrans" cxnId="{CEA66409-14CB-42E0-8B6C-6F7B8545C781}">
      <dgm:prSet/>
      <dgm:spPr/>
      <dgm:t>
        <a:bodyPr/>
        <a:lstStyle/>
        <a:p>
          <a:endParaRPr lang="cs-CZ"/>
        </a:p>
      </dgm:t>
    </dgm:pt>
    <dgm:pt modelId="{DDCC65FE-6210-4D72-86D3-67BAB6481319}" type="sibTrans" cxnId="{CEA66409-14CB-42E0-8B6C-6F7B8545C781}">
      <dgm:prSet/>
      <dgm:spPr/>
      <dgm:t>
        <a:bodyPr/>
        <a:lstStyle/>
        <a:p>
          <a:endParaRPr lang="cs-CZ"/>
        </a:p>
      </dgm:t>
    </dgm:pt>
    <dgm:pt modelId="{7E907514-55E8-44AD-A4C8-AD1B9A416F5E}">
      <dgm:prSet/>
      <dgm:spPr/>
      <dgm:t>
        <a:bodyPr/>
        <a:lstStyle/>
        <a:p>
          <a:endParaRPr lang="cs-CZ" dirty="0"/>
        </a:p>
      </dgm:t>
    </dgm:pt>
    <dgm:pt modelId="{DB01EFA5-DB43-43F1-99F8-F8A3854EBA0D}" type="parTrans" cxnId="{F7C7B87F-6885-4768-B35E-4226CBB93221}">
      <dgm:prSet/>
      <dgm:spPr/>
      <dgm:t>
        <a:bodyPr/>
        <a:lstStyle/>
        <a:p>
          <a:endParaRPr lang="cs-CZ"/>
        </a:p>
      </dgm:t>
    </dgm:pt>
    <dgm:pt modelId="{E57DBDFB-BCA5-4C0C-976C-C0A171AFA5C0}" type="sibTrans" cxnId="{F7C7B87F-6885-4768-B35E-4226CBB93221}">
      <dgm:prSet/>
      <dgm:spPr/>
      <dgm:t>
        <a:bodyPr/>
        <a:lstStyle/>
        <a:p>
          <a:endParaRPr lang="cs-CZ"/>
        </a:p>
      </dgm:t>
    </dgm:pt>
    <dgm:pt modelId="{18D4CCE5-1BD7-4972-81FB-B6F004E34050}" type="pres">
      <dgm:prSet presAssocID="{D0F384FB-D3CE-4619-9DCC-32679C9C9E0F}" presName="linearFlow" presStyleCnt="0">
        <dgm:presLayoutVars>
          <dgm:dir/>
          <dgm:animLvl val="lvl"/>
          <dgm:resizeHandles val="exact"/>
        </dgm:presLayoutVars>
      </dgm:prSet>
      <dgm:spPr/>
    </dgm:pt>
    <dgm:pt modelId="{6A125F36-59A9-4F39-800F-FBD769FF662B}" type="pres">
      <dgm:prSet presAssocID="{171F1015-61A1-4DAC-A70D-0074F7E5038E}" presName="composite" presStyleCnt="0"/>
      <dgm:spPr/>
    </dgm:pt>
    <dgm:pt modelId="{0380AA43-A996-411F-989F-E20C0414548C}" type="pres">
      <dgm:prSet presAssocID="{171F1015-61A1-4DAC-A70D-0074F7E5038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BFF55DD-173B-415B-A091-446A344986F6}" type="pres">
      <dgm:prSet presAssocID="{171F1015-61A1-4DAC-A70D-0074F7E5038E}" presName="parSh" presStyleLbl="node1" presStyleIdx="0" presStyleCnt="3" custScaleX="116480" custScaleY="152078" custLinFactNeighborX="-36" custLinFactNeighborY="-42191"/>
      <dgm:spPr/>
    </dgm:pt>
    <dgm:pt modelId="{957D14DB-21B8-41ED-AD3F-EBCA5EECE24E}" type="pres">
      <dgm:prSet presAssocID="{171F1015-61A1-4DAC-A70D-0074F7E5038E}" presName="desTx" presStyleLbl="fgAcc1" presStyleIdx="0" presStyleCnt="3" custLinFactNeighborX="-1354" custLinFactNeighborY="-5877">
        <dgm:presLayoutVars>
          <dgm:bulletEnabled val="1"/>
        </dgm:presLayoutVars>
      </dgm:prSet>
      <dgm:spPr/>
    </dgm:pt>
    <dgm:pt modelId="{5949A2C8-23EE-4640-8BF6-829F03079CDF}" type="pres">
      <dgm:prSet presAssocID="{FF6DDB98-7F4E-4D3A-95F6-CA1AB22C0FC7}" presName="sibTrans" presStyleLbl="sibTrans2D1" presStyleIdx="0" presStyleCnt="2"/>
      <dgm:spPr/>
    </dgm:pt>
    <dgm:pt modelId="{1D7A883A-EFE4-4F4C-B65C-EF5D4E1FE1E4}" type="pres">
      <dgm:prSet presAssocID="{FF6DDB98-7F4E-4D3A-95F6-CA1AB22C0FC7}" presName="connTx" presStyleLbl="sibTrans2D1" presStyleIdx="0" presStyleCnt="2"/>
      <dgm:spPr/>
    </dgm:pt>
    <dgm:pt modelId="{FFB012E9-1123-4E2C-8303-D64CE32A528E}" type="pres">
      <dgm:prSet presAssocID="{E7848AAF-3F64-4E78-BFF7-C239E2B6BE85}" presName="composite" presStyleCnt="0"/>
      <dgm:spPr/>
    </dgm:pt>
    <dgm:pt modelId="{8BAE2DCC-8F32-4305-A7E8-28C0C9ADCBBA}" type="pres">
      <dgm:prSet presAssocID="{E7848AAF-3F64-4E78-BFF7-C239E2B6BE85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5E32947-457D-44B7-9AAB-D27B030049C6}" type="pres">
      <dgm:prSet presAssocID="{E7848AAF-3F64-4E78-BFF7-C239E2B6BE85}" presName="parSh" presStyleLbl="node1" presStyleIdx="1" presStyleCnt="3" custScaleY="202236" custLinFactNeighborX="444" custLinFactNeighborY="-572"/>
      <dgm:spPr/>
    </dgm:pt>
    <dgm:pt modelId="{FF46B307-709F-4EB3-8C1B-B5CD376A8449}" type="pres">
      <dgm:prSet presAssocID="{E7848AAF-3F64-4E78-BFF7-C239E2B6BE85}" presName="desTx" presStyleLbl="fgAcc1" presStyleIdx="1" presStyleCnt="3" custScaleY="91545" custLinFactNeighborX="-9043" custLinFactNeighborY="5301">
        <dgm:presLayoutVars>
          <dgm:bulletEnabled val="1"/>
        </dgm:presLayoutVars>
      </dgm:prSet>
      <dgm:spPr/>
    </dgm:pt>
    <dgm:pt modelId="{F7676E2A-5A08-4879-A92E-94D6D8937DD6}" type="pres">
      <dgm:prSet presAssocID="{7B5EE7D7-D5B8-4AF9-BF09-87B4BCEC45FF}" presName="sibTrans" presStyleLbl="sibTrans2D1" presStyleIdx="1" presStyleCnt="2"/>
      <dgm:spPr/>
    </dgm:pt>
    <dgm:pt modelId="{3E8EA96B-1B36-4B68-80AB-C5E22B7F0B1C}" type="pres">
      <dgm:prSet presAssocID="{7B5EE7D7-D5B8-4AF9-BF09-87B4BCEC45FF}" presName="connTx" presStyleLbl="sibTrans2D1" presStyleIdx="1" presStyleCnt="2"/>
      <dgm:spPr/>
    </dgm:pt>
    <dgm:pt modelId="{C9C6DBFB-923A-4FF9-9D7A-B8D988BB2BF0}" type="pres">
      <dgm:prSet presAssocID="{C8623557-01E6-4149-8D30-D40899C7F6E6}" presName="composite" presStyleCnt="0"/>
      <dgm:spPr/>
    </dgm:pt>
    <dgm:pt modelId="{F37F4B1A-784C-404B-8AC0-E208DF40C45E}" type="pres">
      <dgm:prSet presAssocID="{C8623557-01E6-4149-8D30-D40899C7F6E6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1C239E0-AE51-412B-A3AD-98B0257D63F5}" type="pres">
      <dgm:prSet presAssocID="{C8623557-01E6-4149-8D30-D40899C7F6E6}" presName="parSh" presStyleLbl="node1" presStyleIdx="2" presStyleCnt="3" custLinFactNeighborX="527" custLinFactNeighborY="22220"/>
      <dgm:spPr/>
    </dgm:pt>
    <dgm:pt modelId="{5C406C4F-CC1B-4088-B1E9-D8E2D331CC2F}" type="pres">
      <dgm:prSet presAssocID="{C8623557-01E6-4149-8D30-D40899C7F6E6}" presName="desTx" presStyleLbl="fgAcc1" presStyleIdx="2" presStyleCnt="3" custLinFactNeighborX="-11058" custLinFactNeighborY="11781">
        <dgm:presLayoutVars>
          <dgm:bulletEnabled val="1"/>
        </dgm:presLayoutVars>
      </dgm:prSet>
      <dgm:spPr/>
    </dgm:pt>
  </dgm:ptLst>
  <dgm:cxnLst>
    <dgm:cxn modelId="{CEA66409-14CB-42E0-8B6C-6F7B8545C781}" srcId="{171F1015-61A1-4DAC-A70D-0074F7E5038E}" destId="{C53917C1-C5C7-44D7-B9E7-55392086B643}" srcOrd="1" destOrd="0" parTransId="{B7444A72-4D45-48FE-8A54-12432350E19E}" sibTransId="{DDCC65FE-6210-4D72-86D3-67BAB6481319}"/>
    <dgm:cxn modelId="{CDA0F524-6FC4-43C6-8166-C4E61DC01614}" type="presOf" srcId="{C53917C1-C5C7-44D7-B9E7-55392086B643}" destId="{957D14DB-21B8-41ED-AD3F-EBCA5EECE24E}" srcOrd="0" destOrd="1" presId="urn:microsoft.com/office/officeart/2005/8/layout/process3"/>
    <dgm:cxn modelId="{43C9AB38-A599-4CA2-B860-32318EFC4516}" type="presOf" srcId="{7B5EE7D7-D5B8-4AF9-BF09-87B4BCEC45FF}" destId="{3E8EA96B-1B36-4B68-80AB-C5E22B7F0B1C}" srcOrd="1" destOrd="0" presId="urn:microsoft.com/office/officeart/2005/8/layout/process3"/>
    <dgm:cxn modelId="{F8781649-84E7-4270-8830-DB7D805DFE35}" type="presOf" srcId="{402DD0CF-F0E6-494D-BA7C-81E72B4BF5A5}" destId="{957D14DB-21B8-41ED-AD3F-EBCA5EECE24E}" srcOrd="0" destOrd="0" presId="urn:microsoft.com/office/officeart/2005/8/layout/process3"/>
    <dgm:cxn modelId="{6D91D34B-114F-4BE0-85F4-88F92A181C12}" type="presOf" srcId="{E7848AAF-3F64-4E78-BFF7-C239E2B6BE85}" destId="{8BAE2DCC-8F32-4305-A7E8-28C0C9ADCBBA}" srcOrd="0" destOrd="0" presId="urn:microsoft.com/office/officeart/2005/8/layout/process3"/>
    <dgm:cxn modelId="{4CB96C54-14CB-4DA2-BD5B-B26ECADF3F75}" srcId="{D0F384FB-D3CE-4619-9DCC-32679C9C9E0F}" destId="{C8623557-01E6-4149-8D30-D40899C7F6E6}" srcOrd="2" destOrd="0" parTransId="{DDD95141-64AE-4687-903F-D699B78C7279}" sibTransId="{6994E321-9BE3-4E7E-B24E-0F074508EF65}"/>
    <dgm:cxn modelId="{DD2BB756-9420-403D-A1A1-D134FDFAE94D}" srcId="{D0F384FB-D3CE-4619-9DCC-32679C9C9E0F}" destId="{171F1015-61A1-4DAC-A70D-0074F7E5038E}" srcOrd="0" destOrd="0" parTransId="{E632FBA6-7137-415C-A64D-FBABA8710BF3}" sibTransId="{FF6DDB98-7F4E-4D3A-95F6-CA1AB22C0FC7}"/>
    <dgm:cxn modelId="{A7FB4357-C80C-49EC-B624-41CA75592B01}" srcId="{E7848AAF-3F64-4E78-BFF7-C239E2B6BE85}" destId="{249AA560-D2BF-425E-A409-09B59F89831C}" srcOrd="0" destOrd="0" parTransId="{A796D826-3A8C-4133-9426-FD194C605BC4}" sibTransId="{03305FBE-D057-490C-B103-ABA95247CCFA}"/>
    <dgm:cxn modelId="{8F95E257-C285-4FE9-9EE8-B45D6FD368B1}" srcId="{D0F384FB-D3CE-4619-9DCC-32679C9C9E0F}" destId="{E7848AAF-3F64-4E78-BFF7-C239E2B6BE85}" srcOrd="1" destOrd="0" parTransId="{2C01619E-1C7A-4378-AC93-23AFE33DAB27}" sibTransId="{7B5EE7D7-D5B8-4AF9-BF09-87B4BCEC45FF}"/>
    <dgm:cxn modelId="{E311EF77-799D-4F9D-8623-24A7AAEAC78D}" type="presOf" srcId="{C8623557-01E6-4149-8D30-D40899C7F6E6}" destId="{F37F4B1A-784C-404B-8AC0-E208DF40C45E}" srcOrd="0" destOrd="0" presId="urn:microsoft.com/office/officeart/2005/8/layout/process3"/>
    <dgm:cxn modelId="{5E1ED679-2FEA-49E5-AE17-E8B9D3A2D032}" type="presOf" srcId="{FF6DDB98-7F4E-4D3A-95F6-CA1AB22C0FC7}" destId="{1D7A883A-EFE4-4F4C-B65C-EF5D4E1FE1E4}" srcOrd="1" destOrd="0" presId="urn:microsoft.com/office/officeart/2005/8/layout/process3"/>
    <dgm:cxn modelId="{4419ED5A-0479-4D37-BC0B-E53701AF3CEC}" type="presOf" srcId="{8F913FAE-3B71-4337-805F-85440907F7E3}" destId="{5C406C4F-CC1B-4088-B1E9-D8E2D331CC2F}" srcOrd="0" destOrd="0" presId="urn:microsoft.com/office/officeart/2005/8/layout/process3"/>
    <dgm:cxn modelId="{5920A07D-3D2F-48FA-96CF-5E663DA76CE6}" type="presOf" srcId="{D0F384FB-D3CE-4619-9DCC-32679C9C9E0F}" destId="{18D4CCE5-1BD7-4972-81FB-B6F004E34050}" srcOrd="0" destOrd="0" presId="urn:microsoft.com/office/officeart/2005/8/layout/process3"/>
    <dgm:cxn modelId="{45F8C87E-5B33-4688-8811-22B4A4DB0B37}" type="presOf" srcId="{7B5EE7D7-D5B8-4AF9-BF09-87B4BCEC45FF}" destId="{F7676E2A-5A08-4879-A92E-94D6D8937DD6}" srcOrd="0" destOrd="0" presId="urn:microsoft.com/office/officeart/2005/8/layout/process3"/>
    <dgm:cxn modelId="{F7C7B87F-6885-4768-B35E-4226CBB93221}" srcId="{E7848AAF-3F64-4E78-BFF7-C239E2B6BE85}" destId="{7E907514-55E8-44AD-A4C8-AD1B9A416F5E}" srcOrd="1" destOrd="0" parTransId="{DB01EFA5-DB43-43F1-99F8-F8A3854EBA0D}" sibTransId="{E57DBDFB-BCA5-4C0C-976C-C0A171AFA5C0}"/>
    <dgm:cxn modelId="{8403D58A-959C-4589-9802-21221052B75E}" type="presOf" srcId="{FF6DDB98-7F4E-4D3A-95F6-CA1AB22C0FC7}" destId="{5949A2C8-23EE-4640-8BF6-829F03079CDF}" srcOrd="0" destOrd="0" presId="urn:microsoft.com/office/officeart/2005/8/layout/process3"/>
    <dgm:cxn modelId="{2D5C55A6-0593-4351-B211-5F09DA268E07}" srcId="{171F1015-61A1-4DAC-A70D-0074F7E5038E}" destId="{402DD0CF-F0E6-494D-BA7C-81E72B4BF5A5}" srcOrd="0" destOrd="0" parTransId="{56000A20-1E3B-4AF0-87EE-537945DA0F18}" sibTransId="{0DE7E824-B2D7-4D38-B883-570EA507AF12}"/>
    <dgm:cxn modelId="{080026B7-335A-44A2-AF68-68C1D5F291DC}" srcId="{C8623557-01E6-4149-8D30-D40899C7F6E6}" destId="{8F913FAE-3B71-4337-805F-85440907F7E3}" srcOrd="0" destOrd="0" parTransId="{98BB201A-A5C7-4C37-B631-ED9B911118F1}" sibTransId="{56AAF87E-CFEF-4A01-87B3-282A519EE9BB}"/>
    <dgm:cxn modelId="{AD298AB7-3BB9-428A-BA07-2B9170F96FDC}" type="presOf" srcId="{C8623557-01E6-4149-8D30-D40899C7F6E6}" destId="{51C239E0-AE51-412B-A3AD-98B0257D63F5}" srcOrd="1" destOrd="0" presId="urn:microsoft.com/office/officeart/2005/8/layout/process3"/>
    <dgm:cxn modelId="{AD2792BF-8857-439B-90B2-0244204D4F5B}" type="presOf" srcId="{171F1015-61A1-4DAC-A70D-0074F7E5038E}" destId="{0380AA43-A996-411F-989F-E20C0414548C}" srcOrd="0" destOrd="0" presId="urn:microsoft.com/office/officeart/2005/8/layout/process3"/>
    <dgm:cxn modelId="{B8DB9DC8-4A35-401F-8B60-852725BB904B}" type="presOf" srcId="{171F1015-61A1-4DAC-A70D-0074F7E5038E}" destId="{EBFF55DD-173B-415B-A091-446A344986F6}" srcOrd="1" destOrd="0" presId="urn:microsoft.com/office/officeart/2005/8/layout/process3"/>
    <dgm:cxn modelId="{D8BC1ED6-C531-41D4-B8D4-3B468DBA425A}" type="presOf" srcId="{249AA560-D2BF-425E-A409-09B59F89831C}" destId="{FF46B307-709F-4EB3-8C1B-B5CD376A8449}" srcOrd="0" destOrd="0" presId="urn:microsoft.com/office/officeart/2005/8/layout/process3"/>
    <dgm:cxn modelId="{BB6B71E2-39F2-4176-8290-FCBDAB3D989F}" type="presOf" srcId="{E7848AAF-3F64-4E78-BFF7-C239E2B6BE85}" destId="{F5E32947-457D-44B7-9AAB-D27B030049C6}" srcOrd="1" destOrd="0" presId="urn:microsoft.com/office/officeart/2005/8/layout/process3"/>
    <dgm:cxn modelId="{7E4B99FD-8345-4B97-A064-72092A3631F7}" type="presOf" srcId="{7E907514-55E8-44AD-A4C8-AD1B9A416F5E}" destId="{FF46B307-709F-4EB3-8C1B-B5CD376A8449}" srcOrd="0" destOrd="1" presId="urn:microsoft.com/office/officeart/2005/8/layout/process3"/>
    <dgm:cxn modelId="{B872A315-F4EF-4414-81C0-CA725C80F23C}" type="presParOf" srcId="{18D4CCE5-1BD7-4972-81FB-B6F004E34050}" destId="{6A125F36-59A9-4F39-800F-FBD769FF662B}" srcOrd="0" destOrd="0" presId="urn:microsoft.com/office/officeart/2005/8/layout/process3"/>
    <dgm:cxn modelId="{5B3D1D58-D2CF-4440-9CDB-5F6649F3D8C6}" type="presParOf" srcId="{6A125F36-59A9-4F39-800F-FBD769FF662B}" destId="{0380AA43-A996-411F-989F-E20C0414548C}" srcOrd="0" destOrd="0" presId="urn:microsoft.com/office/officeart/2005/8/layout/process3"/>
    <dgm:cxn modelId="{549DE975-DCDF-45F6-AE3F-7BDDF9DD0B67}" type="presParOf" srcId="{6A125F36-59A9-4F39-800F-FBD769FF662B}" destId="{EBFF55DD-173B-415B-A091-446A344986F6}" srcOrd="1" destOrd="0" presId="urn:microsoft.com/office/officeart/2005/8/layout/process3"/>
    <dgm:cxn modelId="{F79A4722-D4A5-4D73-B30A-168F60C503BB}" type="presParOf" srcId="{6A125F36-59A9-4F39-800F-FBD769FF662B}" destId="{957D14DB-21B8-41ED-AD3F-EBCA5EECE24E}" srcOrd="2" destOrd="0" presId="urn:microsoft.com/office/officeart/2005/8/layout/process3"/>
    <dgm:cxn modelId="{4E4F5B22-4587-4FE6-BEC5-0CB624516461}" type="presParOf" srcId="{18D4CCE5-1BD7-4972-81FB-B6F004E34050}" destId="{5949A2C8-23EE-4640-8BF6-829F03079CDF}" srcOrd="1" destOrd="0" presId="urn:microsoft.com/office/officeart/2005/8/layout/process3"/>
    <dgm:cxn modelId="{0152BABD-85C5-40DE-B135-40A5009DEE34}" type="presParOf" srcId="{5949A2C8-23EE-4640-8BF6-829F03079CDF}" destId="{1D7A883A-EFE4-4F4C-B65C-EF5D4E1FE1E4}" srcOrd="0" destOrd="0" presId="urn:microsoft.com/office/officeart/2005/8/layout/process3"/>
    <dgm:cxn modelId="{434A0E03-2CD4-4AF2-91D9-800738D8FB54}" type="presParOf" srcId="{18D4CCE5-1BD7-4972-81FB-B6F004E34050}" destId="{FFB012E9-1123-4E2C-8303-D64CE32A528E}" srcOrd="2" destOrd="0" presId="urn:microsoft.com/office/officeart/2005/8/layout/process3"/>
    <dgm:cxn modelId="{F13AC9FF-F228-47B0-A335-64CCD1E93905}" type="presParOf" srcId="{FFB012E9-1123-4E2C-8303-D64CE32A528E}" destId="{8BAE2DCC-8F32-4305-A7E8-28C0C9ADCBBA}" srcOrd="0" destOrd="0" presId="urn:microsoft.com/office/officeart/2005/8/layout/process3"/>
    <dgm:cxn modelId="{9DE746ED-30E1-49B2-978B-D74B7F20F09D}" type="presParOf" srcId="{FFB012E9-1123-4E2C-8303-D64CE32A528E}" destId="{F5E32947-457D-44B7-9AAB-D27B030049C6}" srcOrd="1" destOrd="0" presId="urn:microsoft.com/office/officeart/2005/8/layout/process3"/>
    <dgm:cxn modelId="{58A170C9-DFFD-4C62-95BF-4BB7B2291B59}" type="presParOf" srcId="{FFB012E9-1123-4E2C-8303-D64CE32A528E}" destId="{FF46B307-709F-4EB3-8C1B-B5CD376A8449}" srcOrd="2" destOrd="0" presId="urn:microsoft.com/office/officeart/2005/8/layout/process3"/>
    <dgm:cxn modelId="{39492603-6BF1-4C62-8C04-09DC3847568A}" type="presParOf" srcId="{18D4CCE5-1BD7-4972-81FB-B6F004E34050}" destId="{F7676E2A-5A08-4879-A92E-94D6D8937DD6}" srcOrd="3" destOrd="0" presId="urn:microsoft.com/office/officeart/2005/8/layout/process3"/>
    <dgm:cxn modelId="{8ADE5DF9-211B-4253-B069-E8B7D1B37C2D}" type="presParOf" srcId="{F7676E2A-5A08-4879-A92E-94D6D8937DD6}" destId="{3E8EA96B-1B36-4B68-80AB-C5E22B7F0B1C}" srcOrd="0" destOrd="0" presId="urn:microsoft.com/office/officeart/2005/8/layout/process3"/>
    <dgm:cxn modelId="{D8984A24-4280-489F-9AB8-C6847E07C26A}" type="presParOf" srcId="{18D4CCE5-1BD7-4972-81FB-B6F004E34050}" destId="{C9C6DBFB-923A-4FF9-9D7A-B8D988BB2BF0}" srcOrd="4" destOrd="0" presId="urn:microsoft.com/office/officeart/2005/8/layout/process3"/>
    <dgm:cxn modelId="{DAADF4A5-BC2C-487A-9B82-E291CBB37303}" type="presParOf" srcId="{C9C6DBFB-923A-4FF9-9D7A-B8D988BB2BF0}" destId="{F37F4B1A-784C-404B-8AC0-E208DF40C45E}" srcOrd="0" destOrd="0" presId="urn:microsoft.com/office/officeart/2005/8/layout/process3"/>
    <dgm:cxn modelId="{58BBACFC-F3F3-4E61-846C-6BCB4F2782B0}" type="presParOf" srcId="{C9C6DBFB-923A-4FF9-9D7A-B8D988BB2BF0}" destId="{51C239E0-AE51-412B-A3AD-98B0257D63F5}" srcOrd="1" destOrd="0" presId="urn:microsoft.com/office/officeart/2005/8/layout/process3"/>
    <dgm:cxn modelId="{825E9B99-07D1-49B8-98B1-D944C968DF52}" type="presParOf" srcId="{C9C6DBFB-923A-4FF9-9D7A-B8D988BB2BF0}" destId="{5C406C4F-CC1B-4088-B1E9-D8E2D331CC2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4A9344-E04D-4220-A093-28EB3EB8069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A661E0-5F36-4CBB-A2E0-C609C80DF35B}">
      <dgm:prSet/>
      <dgm:spPr/>
      <dgm:t>
        <a:bodyPr/>
        <a:lstStyle/>
        <a:p>
          <a:r>
            <a:rPr lang="cs-CZ" dirty="0"/>
            <a:t>Role komunity – komunita tlačí na obec, aby panu Pavlovi pomohla.</a:t>
          </a:r>
          <a:endParaRPr lang="en-US" dirty="0"/>
        </a:p>
      </dgm:t>
    </dgm:pt>
    <dgm:pt modelId="{BC5086FA-A57C-4775-84AD-48396745F6DF}" type="parTrans" cxnId="{43F88C7B-8B51-47FD-9B06-C8771EF9FC78}">
      <dgm:prSet/>
      <dgm:spPr/>
      <dgm:t>
        <a:bodyPr/>
        <a:lstStyle/>
        <a:p>
          <a:endParaRPr lang="en-US"/>
        </a:p>
      </dgm:t>
    </dgm:pt>
    <dgm:pt modelId="{A0795CB5-E5D9-4963-9F35-23E1298B83A0}" type="sibTrans" cxnId="{43F88C7B-8B51-47FD-9B06-C8771EF9FC78}">
      <dgm:prSet/>
      <dgm:spPr/>
      <dgm:t>
        <a:bodyPr/>
        <a:lstStyle/>
        <a:p>
          <a:endParaRPr lang="en-US"/>
        </a:p>
      </dgm:t>
    </dgm:pt>
    <dgm:pt modelId="{97CD6A46-95DB-4CFA-AD1F-A3B9AEA40E61}">
      <dgm:prSet/>
      <dgm:spPr/>
      <dgm:t>
        <a:bodyPr/>
        <a:lstStyle/>
        <a:p>
          <a:r>
            <a:rPr lang="cs-CZ"/>
            <a:t>Podpora obce – zaplacení kauce a první platby na ubytovně.</a:t>
          </a:r>
          <a:endParaRPr lang="en-US"/>
        </a:p>
      </dgm:t>
    </dgm:pt>
    <dgm:pt modelId="{99D644A6-09FC-4207-86AE-98B9EB2F9F75}" type="parTrans" cxnId="{1905DE20-7EB6-4720-94D9-27A794403FD2}">
      <dgm:prSet/>
      <dgm:spPr/>
      <dgm:t>
        <a:bodyPr/>
        <a:lstStyle/>
        <a:p>
          <a:endParaRPr lang="en-US"/>
        </a:p>
      </dgm:t>
    </dgm:pt>
    <dgm:pt modelId="{A0AEC521-7D0E-484D-8BFB-190750DC693E}" type="sibTrans" cxnId="{1905DE20-7EB6-4720-94D9-27A794403FD2}">
      <dgm:prSet/>
      <dgm:spPr/>
      <dgm:t>
        <a:bodyPr/>
        <a:lstStyle/>
        <a:p>
          <a:endParaRPr lang="en-US"/>
        </a:p>
      </dgm:t>
    </dgm:pt>
    <dgm:pt modelId="{F26AAB0A-EE93-4BD4-81DD-8F55EFD4EC6A}" type="pres">
      <dgm:prSet presAssocID="{134A9344-E04D-4220-A093-28EB3EB806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F9A9570-DC6E-4FBD-985E-8280A3D172A6}" type="pres">
      <dgm:prSet presAssocID="{59A661E0-5F36-4CBB-A2E0-C609C80DF35B}" presName="hierRoot1" presStyleCnt="0"/>
      <dgm:spPr/>
    </dgm:pt>
    <dgm:pt modelId="{573C12B9-C2F2-464A-8B8E-9B91E28A5FC6}" type="pres">
      <dgm:prSet presAssocID="{59A661E0-5F36-4CBB-A2E0-C609C80DF35B}" presName="composite" presStyleCnt="0"/>
      <dgm:spPr/>
    </dgm:pt>
    <dgm:pt modelId="{462E4C9A-5CFB-422B-A05B-6508E7443D4F}" type="pres">
      <dgm:prSet presAssocID="{59A661E0-5F36-4CBB-A2E0-C609C80DF35B}" presName="background" presStyleLbl="node0" presStyleIdx="0" presStyleCnt="2"/>
      <dgm:spPr/>
    </dgm:pt>
    <dgm:pt modelId="{5B16739A-FFC2-4D65-9CFA-59693E7823A5}" type="pres">
      <dgm:prSet presAssocID="{59A661E0-5F36-4CBB-A2E0-C609C80DF35B}" presName="text" presStyleLbl="fgAcc0" presStyleIdx="0" presStyleCnt="2">
        <dgm:presLayoutVars>
          <dgm:chPref val="3"/>
        </dgm:presLayoutVars>
      </dgm:prSet>
      <dgm:spPr/>
    </dgm:pt>
    <dgm:pt modelId="{668ACC76-FBB8-4AE4-A86B-481B97438895}" type="pres">
      <dgm:prSet presAssocID="{59A661E0-5F36-4CBB-A2E0-C609C80DF35B}" presName="hierChild2" presStyleCnt="0"/>
      <dgm:spPr/>
    </dgm:pt>
    <dgm:pt modelId="{B3D35867-4D39-4EAD-85BD-68D162C130C6}" type="pres">
      <dgm:prSet presAssocID="{97CD6A46-95DB-4CFA-AD1F-A3B9AEA40E61}" presName="hierRoot1" presStyleCnt="0"/>
      <dgm:spPr/>
    </dgm:pt>
    <dgm:pt modelId="{9CD1A9E2-D1A1-4CEE-B47E-95A4A79829D2}" type="pres">
      <dgm:prSet presAssocID="{97CD6A46-95DB-4CFA-AD1F-A3B9AEA40E61}" presName="composite" presStyleCnt="0"/>
      <dgm:spPr/>
    </dgm:pt>
    <dgm:pt modelId="{1BBAFC3A-2124-46D3-AECA-0C5BB3A3181D}" type="pres">
      <dgm:prSet presAssocID="{97CD6A46-95DB-4CFA-AD1F-A3B9AEA40E61}" presName="background" presStyleLbl="node0" presStyleIdx="1" presStyleCnt="2"/>
      <dgm:spPr/>
    </dgm:pt>
    <dgm:pt modelId="{F566E700-2B9C-4B47-83AF-DA83012F13A3}" type="pres">
      <dgm:prSet presAssocID="{97CD6A46-95DB-4CFA-AD1F-A3B9AEA40E61}" presName="text" presStyleLbl="fgAcc0" presStyleIdx="1" presStyleCnt="2">
        <dgm:presLayoutVars>
          <dgm:chPref val="3"/>
        </dgm:presLayoutVars>
      </dgm:prSet>
      <dgm:spPr/>
    </dgm:pt>
    <dgm:pt modelId="{E2C77C7D-A993-4F0C-866C-3B92C96A6ABA}" type="pres">
      <dgm:prSet presAssocID="{97CD6A46-95DB-4CFA-AD1F-A3B9AEA40E61}" presName="hierChild2" presStyleCnt="0"/>
      <dgm:spPr/>
    </dgm:pt>
  </dgm:ptLst>
  <dgm:cxnLst>
    <dgm:cxn modelId="{03A71604-994D-487E-9C08-931254FADC92}" type="presOf" srcId="{59A661E0-5F36-4CBB-A2E0-C609C80DF35B}" destId="{5B16739A-FFC2-4D65-9CFA-59693E7823A5}" srcOrd="0" destOrd="0" presId="urn:microsoft.com/office/officeart/2005/8/layout/hierarchy1"/>
    <dgm:cxn modelId="{1905DE20-7EB6-4720-94D9-27A794403FD2}" srcId="{134A9344-E04D-4220-A093-28EB3EB80697}" destId="{97CD6A46-95DB-4CFA-AD1F-A3B9AEA40E61}" srcOrd="1" destOrd="0" parTransId="{99D644A6-09FC-4207-86AE-98B9EB2F9F75}" sibTransId="{A0AEC521-7D0E-484D-8BFB-190750DC693E}"/>
    <dgm:cxn modelId="{43F88C7B-8B51-47FD-9B06-C8771EF9FC78}" srcId="{134A9344-E04D-4220-A093-28EB3EB80697}" destId="{59A661E0-5F36-4CBB-A2E0-C609C80DF35B}" srcOrd="0" destOrd="0" parTransId="{BC5086FA-A57C-4775-84AD-48396745F6DF}" sibTransId="{A0795CB5-E5D9-4963-9F35-23E1298B83A0}"/>
    <dgm:cxn modelId="{90E2F781-DEDF-4627-8E0A-00C570D6AB3C}" type="presOf" srcId="{134A9344-E04D-4220-A093-28EB3EB80697}" destId="{F26AAB0A-EE93-4BD4-81DD-8F55EFD4EC6A}" srcOrd="0" destOrd="0" presId="urn:microsoft.com/office/officeart/2005/8/layout/hierarchy1"/>
    <dgm:cxn modelId="{CB740192-346E-495E-92A1-9852D1346C0D}" type="presOf" srcId="{97CD6A46-95DB-4CFA-AD1F-A3B9AEA40E61}" destId="{F566E700-2B9C-4B47-83AF-DA83012F13A3}" srcOrd="0" destOrd="0" presId="urn:microsoft.com/office/officeart/2005/8/layout/hierarchy1"/>
    <dgm:cxn modelId="{CB8F01FB-8A8B-40EA-839D-8E95AD907BF7}" type="presParOf" srcId="{F26AAB0A-EE93-4BD4-81DD-8F55EFD4EC6A}" destId="{AF9A9570-DC6E-4FBD-985E-8280A3D172A6}" srcOrd="0" destOrd="0" presId="urn:microsoft.com/office/officeart/2005/8/layout/hierarchy1"/>
    <dgm:cxn modelId="{C0E8277B-A52D-4342-BF11-88D3C8D87CA2}" type="presParOf" srcId="{AF9A9570-DC6E-4FBD-985E-8280A3D172A6}" destId="{573C12B9-C2F2-464A-8B8E-9B91E28A5FC6}" srcOrd="0" destOrd="0" presId="urn:microsoft.com/office/officeart/2005/8/layout/hierarchy1"/>
    <dgm:cxn modelId="{7C47FDD9-61A0-475D-A8E8-2627BF1E41D5}" type="presParOf" srcId="{573C12B9-C2F2-464A-8B8E-9B91E28A5FC6}" destId="{462E4C9A-5CFB-422B-A05B-6508E7443D4F}" srcOrd="0" destOrd="0" presId="urn:microsoft.com/office/officeart/2005/8/layout/hierarchy1"/>
    <dgm:cxn modelId="{036382A6-86D7-4D3B-A801-95843DEE8E0D}" type="presParOf" srcId="{573C12B9-C2F2-464A-8B8E-9B91E28A5FC6}" destId="{5B16739A-FFC2-4D65-9CFA-59693E7823A5}" srcOrd="1" destOrd="0" presId="urn:microsoft.com/office/officeart/2005/8/layout/hierarchy1"/>
    <dgm:cxn modelId="{5A622928-4E60-4508-A254-64946EC282DD}" type="presParOf" srcId="{AF9A9570-DC6E-4FBD-985E-8280A3D172A6}" destId="{668ACC76-FBB8-4AE4-A86B-481B97438895}" srcOrd="1" destOrd="0" presId="urn:microsoft.com/office/officeart/2005/8/layout/hierarchy1"/>
    <dgm:cxn modelId="{05B2FE13-5530-4BBC-BAA0-F3A63DAC79FE}" type="presParOf" srcId="{F26AAB0A-EE93-4BD4-81DD-8F55EFD4EC6A}" destId="{B3D35867-4D39-4EAD-85BD-68D162C130C6}" srcOrd="1" destOrd="0" presId="urn:microsoft.com/office/officeart/2005/8/layout/hierarchy1"/>
    <dgm:cxn modelId="{C1245901-194C-4558-BB07-FC93725FD089}" type="presParOf" srcId="{B3D35867-4D39-4EAD-85BD-68D162C130C6}" destId="{9CD1A9E2-D1A1-4CEE-B47E-95A4A79829D2}" srcOrd="0" destOrd="0" presId="urn:microsoft.com/office/officeart/2005/8/layout/hierarchy1"/>
    <dgm:cxn modelId="{0906A042-87D9-400E-9D2D-678089D38AD3}" type="presParOf" srcId="{9CD1A9E2-D1A1-4CEE-B47E-95A4A79829D2}" destId="{1BBAFC3A-2124-46D3-AECA-0C5BB3A3181D}" srcOrd="0" destOrd="0" presId="urn:microsoft.com/office/officeart/2005/8/layout/hierarchy1"/>
    <dgm:cxn modelId="{CBA5A3A1-B3B0-4B54-BF6D-0E4B8EB492A9}" type="presParOf" srcId="{9CD1A9E2-D1A1-4CEE-B47E-95A4A79829D2}" destId="{F566E700-2B9C-4B47-83AF-DA83012F13A3}" srcOrd="1" destOrd="0" presId="urn:microsoft.com/office/officeart/2005/8/layout/hierarchy1"/>
    <dgm:cxn modelId="{708F6A8B-FF46-4118-B1B7-B2A873F6462F}" type="presParOf" srcId="{B3D35867-4D39-4EAD-85BD-68D162C130C6}" destId="{E2C77C7D-A993-4F0C-866C-3B92C96A6AB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7DDE7-A751-4509-AFE5-F7B45DDE03E0}">
      <dsp:nvSpPr>
        <dsp:cNvPr id="0" name=""/>
        <dsp:cNvSpPr/>
      </dsp:nvSpPr>
      <dsp:spPr>
        <a:xfrm>
          <a:off x="0" y="622264"/>
          <a:ext cx="8915399" cy="211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1934" tIns="583184" rIns="691934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Dosavadní styl života konkrétního člověka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/>
            <a:t>Poskytování sociálních služeb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800" kern="1200" dirty="0"/>
            <a:t>Pomoc, role, komunity, obce</a:t>
          </a:r>
          <a:endParaRPr lang="en-US" sz="2800" kern="1200" dirty="0"/>
        </a:p>
      </dsp:txBody>
      <dsp:txXfrm>
        <a:off x="0" y="622264"/>
        <a:ext cx="8915399" cy="2116800"/>
      </dsp:txXfrm>
    </dsp:sp>
    <dsp:sp modelId="{045BA1BB-E0B1-4C55-954A-8F321DC6D339}">
      <dsp:nvSpPr>
        <dsp:cNvPr id="0" name=""/>
        <dsp:cNvSpPr/>
      </dsp:nvSpPr>
      <dsp:spPr>
        <a:xfrm>
          <a:off x="445769" y="208984"/>
          <a:ext cx="6240779" cy="826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5887" tIns="0" rIns="235887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Tři kazuistiky kde se odráží:</a:t>
          </a:r>
          <a:endParaRPr lang="en-US" sz="2800" kern="1200"/>
        </a:p>
      </dsp:txBody>
      <dsp:txXfrm>
        <a:off x="486118" y="249333"/>
        <a:ext cx="6160081" cy="745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F55DD-173B-415B-A091-446A344986F6}">
      <dsp:nvSpPr>
        <dsp:cNvPr id="0" name=""/>
        <dsp:cNvSpPr/>
      </dsp:nvSpPr>
      <dsp:spPr>
        <a:xfrm>
          <a:off x="2113" y="73360"/>
          <a:ext cx="2497197" cy="9854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Denní centrum v Hořovicích</a:t>
          </a:r>
        </a:p>
      </dsp:txBody>
      <dsp:txXfrm>
        <a:off x="2113" y="73360"/>
        <a:ext cx="2497197" cy="656976"/>
      </dsp:txXfrm>
    </dsp:sp>
    <dsp:sp modelId="{957D14DB-21B8-41ED-AD3F-EBCA5EECE24E}">
      <dsp:nvSpPr>
        <dsp:cNvPr id="0" name=""/>
        <dsp:cNvSpPr/>
      </dsp:nvSpPr>
      <dsp:spPr>
        <a:xfrm>
          <a:off x="589622" y="801506"/>
          <a:ext cx="2143885" cy="248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první služba, kterou pan Pavel využil, přišel se zakázkou pomoci při hledání ubytování na ubytovně a práce nejlépe na chráněném místě.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500" kern="1200" dirty="0"/>
        </a:p>
      </dsp:txBody>
      <dsp:txXfrm>
        <a:off x="652414" y="864298"/>
        <a:ext cx="2018301" cy="2358416"/>
      </dsp:txXfrm>
    </dsp:sp>
    <dsp:sp modelId="{5949A2C8-23EE-4640-8BF6-829F03079CDF}">
      <dsp:nvSpPr>
        <dsp:cNvPr id="0" name=""/>
        <dsp:cNvSpPr/>
      </dsp:nvSpPr>
      <dsp:spPr>
        <a:xfrm rot="346441">
          <a:off x="2781193" y="320258"/>
          <a:ext cx="603901" cy="533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2781599" y="418956"/>
        <a:ext cx="443772" cy="320259"/>
      </dsp:txXfrm>
    </dsp:sp>
    <dsp:sp modelId="{F5E32947-457D-44B7-9AAB-D27B030049C6}">
      <dsp:nvSpPr>
        <dsp:cNvPr id="0" name=""/>
        <dsp:cNvSpPr/>
      </dsp:nvSpPr>
      <dsp:spPr>
        <a:xfrm>
          <a:off x="3632967" y="314301"/>
          <a:ext cx="2143885" cy="13104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Terénní program pro osoby bez přístřeší </a:t>
          </a:r>
        </a:p>
      </dsp:txBody>
      <dsp:txXfrm>
        <a:off x="3632967" y="314301"/>
        <a:ext cx="2143885" cy="873659"/>
      </dsp:txXfrm>
    </dsp:sp>
    <dsp:sp modelId="{FF46B307-709F-4EB3-8C1B-B5CD376A8449}">
      <dsp:nvSpPr>
        <dsp:cNvPr id="0" name=""/>
        <dsp:cNvSpPr/>
      </dsp:nvSpPr>
      <dsp:spPr>
        <a:xfrm>
          <a:off x="3868685" y="1317940"/>
          <a:ext cx="2143885" cy="2273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500" kern="1200" dirty="0"/>
            <a:t>osloven obcí Komárov ve chvíli, kdy se pan Pavel ubytoval ve stanu na sídlišti.</a:t>
          </a:r>
          <a:endParaRPr lang="cs-C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500" kern="1200" dirty="0"/>
        </a:p>
      </dsp:txBody>
      <dsp:txXfrm>
        <a:off x="3931477" y="1380732"/>
        <a:ext cx="2018301" cy="2148393"/>
      </dsp:txXfrm>
    </dsp:sp>
    <dsp:sp modelId="{F7676E2A-5A08-4879-A92E-94D6D8937DD6}">
      <dsp:nvSpPr>
        <dsp:cNvPr id="0" name=""/>
        <dsp:cNvSpPr/>
      </dsp:nvSpPr>
      <dsp:spPr>
        <a:xfrm rot="39885">
          <a:off x="6102279" y="504464"/>
          <a:ext cx="690000" cy="5337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200" kern="1200"/>
        </a:p>
      </dsp:txBody>
      <dsp:txXfrm>
        <a:off x="6102284" y="610288"/>
        <a:ext cx="529871" cy="320259"/>
      </dsp:txXfrm>
    </dsp:sp>
    <dsp:sp modelId="{51C239E0-AE51-412B-A3AD-98B0257D63F5}">
      <dsp:nvSpPr>
        <dsp:cNvPr id="0" name=""/>
        <dsp:cNvSpPr/>
      </dsp:nvSpPr>
      <dsp:spPr>
        <a:xfrm>
          <a:off x="7078653" y="575110"/>
          <a:ext cx="2143885" cy="648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Sociální rehabilitace</a:t>
          </a:r>
        </a:p>
      </dsp:txBody>
      <dsp:txXfrm>
        <a:off x="7078653" y="575110"/>
        <a:ext cx="2143885" cy="432000"/>
      </dsp:txXfrm>
    </dsp:sp>
    <dsp:sp modelId="{5C406C4F-CC1B-4088-B1E9-D8E2D331CC2F}">
      <dsp:nvSpPr>
        <dsp:cNvPr id="0" name=""/>
        <dsp:cNvSpPr/>
      </dsp:nvSpPr>
      <dsp:spPr>
        <a:xfrm>
          <a:off x="7269393" y="1155765"/>
          <a:ext cx="2143885" cy="248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po ubytování na ubytovně využívá službu sociální rehabilitace.</a:t>
          </a:r>
        </a:p>
      </dsp:txBody>
      <dsp:txXfrm>
        <a:off x="7332185" y="1218557"/>
        <a:ext cx="2018301" cy="2358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E4C9A-5CFB-422B-A05B-6508E7443D4F}">
      <dsp:nvSpPr>
        <dsp:cNvPr id="0" name=""/>
        <dsp:cNvSpPr/>
      </dsp:nvSpPr>
      <dsp:spPr>
        <a:xfrm>
          <a:off x="1088" y="1023676"/>
          <a:ext cx="3819952" cy="24256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16739A-FFC2-4D65-9CFA-59693E7823A5}">
      <dsp:nvSpPr>
        <dsp:cNvPr id="0" name=""/>
        <dsp:cNvSpPr/>
      </dsp:nvSpPr>
      <dsp:spPr>
        <a:xfrm>
          <a:off x="425527" y="1426893"/>
          <a:ext cx="3819952" cy="2425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Role komunity – komunita tlačí na obec, aby panu Pavlovi pomohla.</a:t>
          </a:r>
          <a:endParaRPr lang="en-US" sz="3100" kern="1200" dirty="0"/>
        </a:p>
      </dsp:txBody>
      <dsp:txXfrm>
        <a:off x="496572" y="1497938"/>
        <a:ext cx="3677862" cy="2283579"/>
      </dsp:txXfrm>
    </dsp:sp>
    <dsp:sp modelId="{1BBAFC3A-2124-46D3-AECA-0C5BB3A3181D}">
      <dsp:nvSpPr>
        <dsp:cNvPr id="0" name=""/>
        <dsp:cNvSpPr/>
      </dsp:nvSpPr>
      <dsp:spPr>
        <a:xfrm>
          <a:off x="4669919" y="1023676"/>
          <a:ext cx="3819952" cy="24256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6E700-2B9C-4B47-83AF-DA83012F13A3}">
      <dsp:nvSpPr>
        <dsp:cNvPr id="0" name=""/>
        <dsp:cNvSpPr/>
      </dsp:nvSpPr>
      <dsp:spPr>
        <a:xfrm>
          <a:off x="5094358" y="1426893"/>
          <a:ext cx="3819952" cy="24256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Podpora obce – zaplacení kauce a první platby na ubytovně.</a:t>
          </a:r>
          <a:endParaRPr lang="en-US" sz="3100" kern="1200"/>
        </a:p>
      </dsp:txBody>
      <dsp:txXfrm>
        <a:off x="5165403" y="1497938"/>
        <a:ext cx="3677862" cy="2283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1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1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87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3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73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70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34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36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7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3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8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12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92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1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12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54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5000">
              <a:srgbClr val="F5B6A1"/>
            </a:gs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65940">
              <a:srgbClr val="F3A98F"/>
            </a:gs>
            <a:gs pos="5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4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Charita Beroun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„Pomáháme tam, kde lidem síly docházejí.“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968" y="568393"/>
            <a:ext cx="1522644" cy="72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text 2">
            <a:extLst>
              <a:ext uri="{FF2B5EF4-FFF2-40B4-BE49-F238E27FC236}">
                <a16:creationId xmlns:a16="http://schemas.microsoft.com/office/drawing/2014/main" id="{9CED5967-1100-5C1A-B2E7-701CCAE01C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658554"/>
              </p:ext>
            </p:extLst>
          </p:nvPr>
        </p:nvGraphicFramePr>
        <p:xfrm>
          <a:off x="2589212" y="1033670"/>
          <a:ext cx="8915399" cy="487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429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44FE8-29D3-AE1B-BCC8-FBC0FAFD8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3. Kazuistika</a:t>
            </a:r>
            <a:br>
              <a:rPr lang="cs-CZ" b="1" dirty="0"/>
            </a:br>
            <a:r>
              <a:rPr lang="cs-CZ" b="1" dirty="0"/>
              <a:t>pan </a:t>
            </a:r>
            <a:r>
              <a:rPr lang="cs-CZ" b="1" dirty="0" err="1"/>
              <a:t>Áda</a:t>
            </a:r>
            <a:endParaRPr lang="cs-CZ" b="1" dirty="0"/>
          </a:p>
        </p:txBody>
      </p:sp>
      <p:pic>
        <p:nvPicPr>
          <p:cNvPr id="6" name="Zástupný obsah 5" descr="Obsah obrázku přeprava, venku, kolo, strom">
            <a:extLst>
              <a:ext uri="{FF2B5EF4-FFF2-40B4-BE49-F238E27FC236}">
                <a16:creationId xmlns:a16="http://schemas.microsoft.com/office/drawing/2014/main" id="{A28BED27-4D9A-51AF-5A75-194E0D2FD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6791" y="721519"/>
            <a:ext cx="4050391" cy="541496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A31190-3216-92B9-8FE1-C6A998777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9422" y="1598613"/>
            <a:ext cx="4084989" cy="4262436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Obec Žebrák – ORP Hořovice, 2 400 obyvatel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err="1"/>
              <a:t>Áda</a:t>
            </a:r>
            <a:r>
              <a:rPr lang="cs-CZ" dirty="0"/>
              <a:t> – 64 let, starobní důchodce, důchod ve výši 11 000,-Kč, trvale žil v obci celý život. Byl vyučen zedníkem a tuto práci vykonával celý život, V obci pomáhal se stavbou domů a jejich opravami. Bydlel se svojí matkou, o kterou se staral a všude ji doprovázel. Po smrti jeho matky se uživatel hodně psychicky zhoršil a jeho život se začal ubírat jiným směrem. O dům v kterém žil se svojí matkou přišel. Následně mu obec poskytla malou dřevěnou chatku u rybníka, kde byl spokojený. Následkem špatné manipulace s ohněm tato chatka shořela. Obec se v této situaci k panu </a:t>
            </a:r>
            <a:r>
              <a:rPr lang="cs-CZ" dirty="0" err="1"/>
              <a:t>Ádovi</a:t>
            </a:r>
            <a:r>
              <a:rPr lang="cs-CZ" dirty="0"/>
              <a:t> nepostavila zády a u tohoto rybníka mu nechala dovést starší vojenskou maringotku.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Od roku 2023 se začíná léčit s onkologickým onemocněním. Již jen paliativní péče. V letošním roce zemřel.</a:t>
            </a:r>
          </a:p>
        </p:txBody>
      </p:sp>
    </p:spTree>
    <p:extLst>
      <p:ext uri="{BB962C8B-B14F-4D97-AF65-F5344CB8AC3E}">
        <p14:creationId xmlns:p14="http://schemas.microsoft.com/office/powerpoint/2010/main" val="48820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14EAD7-4FC7-18D5-D7DD-D53CAF038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5862" y="1120886"/>
            <a:ext cx="4313864" cy="4819540"/>
          </a:xfrm>
        </p:spPr>
        <p:txBody>
          <a:bodyPr/>
          <a:lstStyle/>
          <a:p>
            <a:r>
              <a:rPr lang="cs-CZ" dirty="0"/>
              <a:t>Spolupráce s terénními pracovníky – dlouholetá spolupráce. Pravidelné kontakty spojené s potravinovou a materiální pomocí, společenský kontakt, podpora v krizových situacích (vyhoření). Jednání se zdravotnickými zařízeními.</a:t>
            </a:r>
          </a:p>
          <a:p>
            <a:r>
              <a:rPr lang="cs-CZ" dirty="0"/>
              <a:t>Podpora obce – zajištění náhradního bydlení (chatka, maringotka, sociální byt). Vystavení parte po úmrtí.</a:t>
            </a:r>
          </a:p>
          <a:p>
            <a:r>
              <a:rPr lang="cs-CZ" dirty="0"/>
              <a:t>Vzájemná spolupráce mezi obcí a terénním programem.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7B7112A-14D8-BBCA-0609-065B94196F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34928" y="1352550"/>
            <a:ext cx="3209322" cy="455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0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B6D6A-868A-3857-AFD9-932A42D5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419E87-861D-3676-B57A-D919AFE66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Mgr. Soňa Křikavová</a:t>
            </a:r>
          </a:p>
          <a:p>
            <a:r>
              <a:rPr lang="cs-CZ" dirty="0"/>
              <a:t>Mgr. Žaneta Petáková</a:t>
            </a:r>
          </a:p>
        </p:txBody>
      </p:sp>
    </p:spTree>
    <p:extLst>
      <p:ext uri="{BB962C8B-B14F-4D97-AF65-F5344CB8AC3E}">
        <p14:creationId xmlns:p14="http://schemas.microsoft.com/office/powerpoint/2010/main" val="144874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9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1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4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5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6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7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8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9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3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F40088-A52D-9081-F370-17A4456F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Charita Beroun</a:t>
            </a:r>
            <a:br>
              <a:rPr lang="en-US"/>
            </a:br>
            <a:r>
              <a:rPr lang="en-US"/>
              <a:t>vývoj organizace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8D13B4-FADC-08E6-49E1-5CEB46E8E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9225" y="2133600"/>
            <a:ext cx="5122652" cy="3759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effectLst/>
              </a:rPr>
              <a:t>Charita Beroun </a:t>
            </a:r>
            <a:r>
              <a:rPr lang="en-US" sz="1500" dirty="0" err="1">
                <a:effectLst/>
              </a:rPr>
              <a:t>byla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založena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jako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samostatná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právnická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osoba</a:t>
            </a:r>
            <a:r>
              <a:rPr lang="en-US" sz="1500" dirty="0">
                <a:effectLst/>
              </a:rPr>
              <a:t> v </a:t>
            </a:r>
            <a:r>
              <a:rPr lang="en-US" sz="1500" dirty="0" err="1">
                <a:effectLst/>
              </a:rPr>
              <a:t>roce</a:t>
            </a:r>
            <a:r>
              <a:rPr lang="en-US" sz="1500" dirty="0">
                <a:effectLst/>
              </a:rPr>
              <a:t> 199</a:t>
            </a:r>
            <a:r>
              <a:rPr lang="cs-CZ" sz="1500" dirty="0">
                <a:effectLst/>
              </a:rPr>
              <a:t>3</a:t>
            </a:r>
            <a:r>
              <a:rPr lang="en-US" sz="1500" dirty="0">
                <a:effectLst/>
              </a:rPr>
              <a:t> pod </a:t>
            </a:r>
            <a:r>
              <a:rPr lang="en-US" sz="1500" dirty="0" err="1">
                <a:effectLst/>
              </a:rPr>
              <a:t>názvem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Farní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charita</a:t>
            </a:r>
            <a:r>
              <a:rPr lang="en-US" sz="1500" dirty="0">
                <a:effectLst/>
              </a:rPr>
              <a:t> Beroun pod </a:t>
            </a:r>
            <a:r>
              <a:rPr lang="en-US" sz="1500" dirty="0" err="1">
                <a:effectLst/>
              </a:rPr>
              <a:t>vedením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Judr</a:t>
            </a:r>
            <a:r>
              <a:rPr lang="en-US" sz="1500" dirty="0">
                <a:effectLst/>
              </a:rPr>
              <a:t>. Jany </a:t>
            </a:r>
            <a:r>
              <a:rPr lang="en-US" sz="1500" dirty="0" err="1">
                <a:effectLst/>
              </a:rPr>
              <a:t>Civínové</a:t>
            </a:r>
            <a:r>
              <a:rPr lang="en-US" sz="1500" dirty="0">
                <a:effectLst/>
              </a:rPr>
              <a:t>. </a:t>
            </a:r>
            <a:r>
              <a:rPr lang="en-US" sz="1500" dirty="0" err="1">
                <a:effectLst/>
              </a:rPr>
              <a:t>Jako</a:t>
            </a:r>
            <a:r>
              <a:rPr lang="en-US" sz="1500" dirty="0">
                <a:effectLst/>
              </a:rPr>
              <a:t> priority pro </a:t>
            </a:r>
            <a:r>
              <a:rPr lang="en-US" sz="1500" dirty="0" err="1">
                <a:effectLst/>
              </a:rPr>
              <a:t>své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sociální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projekty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si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zvolila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tři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základní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oblasti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pomoci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zaměřené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na</a:t>
            </a:r>
            <a:r>
              <a:rPr lang="en-US" sz="1500" dirty="0">
                <a:effectLst/>
              </a:rPr>
              <a:t> oblast </a:t>
            </a:r>
            <a:r>
              <a:rPr lang="en-US" sz="1500" dirty="0" err="1">
                <a:effectLst/>
              </a:rPr>
              <a:t>bezdomovectví</a:t>
            </a:r>
            <a:r>
              <a:rPr lang="en-US" sz="1500" dirty="0">
                <a:effectLst/>
              </a:rPr>
              <a:t>, </a:t>
            </a:r>
            <a:r>
              <a:rPr lang="en-US" sz="1500" dirty="0" err="1">
                <a:effectLst/>
              </a:rPr>
              <a:t>seniory</a:t>
            </a:r>
            <a:r>
              <a:rPr lang="en-US" sz="1500" dirty="0">
                <a:effectLst/>
              </a:rPr>
              <a:t> a </a:t>
            </a:r>
            <a:r>
              <a:rPr lang="en-US" sz="1500" dirty="0" err="1">
                <a:effectLst/>
              </a:rPr>
              <a:t>rodiny</a:t>
            </a:r>
            <a:r>
              <a:rPr lang="en-US" sz="1500" dirty="0">
                <a:effectLst/>
              </a:rPr>
              <a:t> s </a:t>
            </a:r>
            <a:r>
              <a:rPr lang="en-US" sz="1500" dirty="0" err="1">
                <a:effectLst/>
              </a:rPr>
              <a:t>dětmi</a:t>
            </a:r>
            <a:r>
              <a:rPr lang="en-US" sz="1500" dirty="0">
                <a:effectLst/>
              </a:rPr>
              <a:t>. Sociální </a:t>
            </a:r>
            <a:r>
              <a:rPr lang="en-US" sz="1500" dirty="0" err="1">
                <a:effectLst/>
              </a:rPr>
              <a:t>služby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zaměřené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na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tyto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cílové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skupiny</a:t>
            </a:r>
            <a:r>
              <a:rPr lang="en-US" sz="1500" dirty="0">
                <a:effectLst/>
              </a:rPr>
              <a:t> se </a:t>
            </a:r>
            <a:r>
              <a:rPr lang="en-US" sz="1500" dirty="0" err="1">
                <a:effectLst/>
              </a:rPr>
              <a:t>během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času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různě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vyvíjejí</a:t>
            </a:r>
            <a:r>
              <a:rPr lang="en-US" sz="1500" dirty="0">
                <a:effectLst/>
              </a:rPr>
              <a:t>. </a:t>
            </a:r>
            <a:r>
              <a:rPr lang="en-US" sz="1500" dirty="0" err="1">
                <a:effectLst/>
              </a:rPr>
              <a:t>Největší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rozvoj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zaznamenala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kolem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roku</a:t>
            </a:r>
            <a:r>
              <a:rPr lang="en-US" sz="1500" dirty="0">
                <a:effectLst/>
              </a:rPr>
              <a:t> 2011, </a:t>
            </a:r>
            <a:r>
              <a:rPr lang="en-US" sz="1500" dirty="0" err="1">
                <a:effectLst/>
              </a:rPr>
              <a:t>kdy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provozovala</a:t>
            </a:r>
            <a:r>
              <a:rPr lang="en-US" sz="1500" dirty="0">
                <a:effectLst/>
              </a:rPr>
              <a:t> 12 </a:t>
            </a:r>
            <a:r>
              <a:rPr lang="en-US" sz="1500" dirty="0" err="1">
                <a:effectLst/>
              </a:rPr>
              <a:t>sociálních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služeb</a:t>
            </a:r>
            <a:r>
              <a:rPr lang="en-US" sz="1500" dirty="0">
                <a:effectLst/>
              </a:rPr>
              <a:t> a k </a:t>
            </a:r>
            <a:r>
              <a:rPr lang="en-US" sz="1500" dirty="0" err="1">
                <a:effectLst/>
              </a:rPr>
              <a:t>tomu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další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aktivity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jako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např</a:t>
            </a:r>
            <a:r>
              <a:rPr lang="en-US" sz="1500" dirty="0">
                <a:effectLst/>
              </a:rPr>
              <a:t>. Charity </a:t>
            </a:r>
            <a:r>
              <a:rPr lang="en-US" sz="1500" dirty="0" err="1">
                <a:effectLst/>
              </a:rPr>
              <a:t>Šop</a:t>
            </a:r>
            <a:r>
              <a:rPr lang="en-US" sz="1500" dirty="0">
                <a:effectLst/>
              </a:rPr>
              <a:t> a </a:t>
            </a:r>
            <a:r>
              <a:rPr lang="en-US" sz="1500" dirty="0" err="1">
                <a:effectLst/>
              </a:rPr>
              <a:t>šicí</a:t>
            </a:r>
            <a:r>
              <a:rPr lang="en-US" sz="1500" dirty="0">
                <a:effectLst/>
              </a:rPr>
              <a:t> </a:t>
            </a:r>
            <a:r>
              <a:rPr lang="en-US" sz="1500" dirty="0" err="1">
                <a:effectLst/>
              </a:rPr>
              <a:t>dílnu</a:t>
            </a:r>
            <a:r>
              <a:rPr lang="en-US" sz="15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V </a:t>
            </a:r>
            <a:r>
              <a:rPr lang="en-US" sz="1500" dirty="0" err="1"/>
              <a:t>této</a:t>
            </a:r>
            <a:r>
              <a:rPr lang="en-US" sz="1500" dirty="0"/>
              <a:t> </a:t>
            </a:r>
            <a:r>
              <a:rPr lang="en-US" sz="1500" dirty="0" err="1"/>
              <a:t>době</a:t>
            </a:r>
            <a:r>
              <a:rPr lang="en-US" sz="1500" dirty="0"/>
              <a:t> </a:t>
            </a:r>
            <a:r>
              <a:rPr lang="en-US" sz="1500" dirty="0" err="1"/>
              <a:t>získala</a:t>
            </a:r>
            <a:r>
              <a:rPr lang="en-US" sz="1500" dirty="0"/>
              <a:t> do </a:t>
            </a:r>
            <a:r>
              <a:rPr lang="en-US" sz="1500" dirty="0" err="1"/>
              <a:t>pronájmu</a:t>
            </a:r>
            <a:r>
              <a:rPr lang="en-US" sz="1500" dirty="0"/>
              <a:t> </a:t>
            </a:r>
            <a:r>
              <a:rPr lang="en-US" sz="1500" dirty="0" err="1"/>
              <a:t>dům</a:t>
            </a:r>
            <a:r>
              <a:rPr lang="en-US" sz="1500" dirty="0"/>
              <a:t>, </a:t>
            </a:r>
            <a:r>
              <a:rPr lang="en-US" sz="1500" dirty="0" err="1"/>
              <a:t>kde</a:t>
            </a:r>
            <a:r>
              <a:rPr lang="en-US" sz="1500" dirty="0"/>
              <a:t> </a:t>
            </a:r>
            <a:r>
              <a:rPr lang="en-US" sz="1500" dirty="0" err="1"/>
              <a:t>dosud</a:t>
            </a:r>
            <a:r>
              <a:rPr lang="en-US" sz="1500" dirty="0"/>
              <a:t> </a:t>
            </a:r>
            <a:r>
              <a:rPr lang="en-US" sz="1500" dirty="0" err="1"/>
              <a:t>sídlí</a:t>
            </a:r>
            <a:r>
              <a:rPr lang="en-US" sz="1500" dirty="0"/>
              <a:t> </a:t>
            </a:r>
            <a:r>
              <a:rPr lang="en-US" sz="1500" dirty="0" err="1"/>
              <a:t>vedení</a:t>
            </a:r>
            <a:r>
              <a:rPr lang="en-US" sz="1500" dirty="0"/>
              <a:t> </a:t>
            </a:r>
            <a:r>
              <a:rPr lang="en-US" sz="1500" dirty="0" err="1"/>
              <a:t>organizace</a:t>
            </a:r>
            <a:r>
              <a:rPr lang="en-US" sz="1500" dirty="0"/>
              <a:t> a </a:t>
            </a:r>
            <a:r>
              <a:rPr lang="en-US" sz="1500" dirty="0" err="1"/>
              <a:t>některé</a:t>
            </a:r>
            <a:r>
              <a:rPr lang="en-US" sz="1500" dirty="0"/>
              <a:t> </a:t>
            </a:r>
            <a:r>
              <a:rPr lang="en-US" sz="1500" dirty="0" err="1"/>
              <a:t>sociální</a:t>
            </a:r>
            <a:r>
              <a:rPr lang="en-US" sz="1500" dirty="0"/>
              <a:t> </a:t>
            </a:r>
            <a:r>
              <a:rPr lang="en-US" sz="1500" dirty="0" err="1"/>
              <a:t>služby</a:t>
            </a:r>
            <a:r>
              <a:rPr lang="en-US" sz="1500" dirty="0"/>
              <a:t>.</a:t>
            </a:r>
            <a:endParaRPr lang="en-US" sz="1500" dirty="0">
              <a:effectLst/>
            </a:endParaRP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6" name="Zástupný obsah 5" descr="Obsah obrázku budova, venku, okno, strom&#10;&#10;Popis byl vytvořen automaticky">
            <a:extLst>
              <a:ext uri="{FF2B5EF4-FFF2-40B4-BE49-F238E27FC236}">
                <a16:creationId xmlns:a16="http://schemas.microsoft.com/office/drawing/2014/main" id="{91A2E863-AF21-7831-393D-938A0594B5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1916" y="1626677"/>
            <a:ext cx="5451627" cy="3284605"/>
          </a:xfrm>
          <a:prstGeom prst="rect">
            <a:avLst/>
          </a:prstGeom>
        </p:spPr>
      </p:pic>
      <p:sp>
        <p:nvSpPr>
          <p:cNvPr id="129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8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0418D-F2BA-A93A-11F7-93A9F341C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815548"/>
          </a:xfrm>
        </p:spPr>
        <p:txBody>
          <a:bodyPr/>
          <a:lstStyle/>
          <a:p>
            <a:r>
              <a:rPr lang="cs-CZ" dirty="0"/>
              <a:t>Charita Beroun</a:t>
            </a:r>
            <a:br>
              <a:rPr lang="cs-CZ" dirty="0"/>
            </a:br>
            <a:r>
              <a:rPr lang="cs-CZ" dirty="0"/>
              <a:t>dnes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27C7FC-81CE-10E9-D8BC-5B5553D50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8212" y="2687217"/>
            <a:ext cx="8915399" cy="3561184"/>
          </a:xfrm>
        </p:spPr>
        <p:txBody>
          <a:bodyPr>
            <a:normAutofit fontScale="92500" lnSpcReduction="10000"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 současné době Charita Beroun: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provozuje 8 sociálních služeb, 2 dětské skupiny, obchody Dobré vůle, šicí dílnu a sociální ubytování pro matky s dětmi,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ůsobí v okrese Beroun, který obsahuje ORP Beroun a ORP Hořovice.</a:t>
            </a: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Zásadní změny: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konci roku 2023 uzavření služby Azylové domy a noclehárny z finančních důvodů.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avýšení kapacity SAS pro rodiny s dětmi.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října letošního roku bude opět otevřena služba noclehárna a to především za finanční podpory města Beroun. Zároveň doufáme, že od roku 2025 bude služba opět zařazena do sítě sociálních služeb Středočeského kraje.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987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AE7F55-EB8A-D468-A82A-FD987B6D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Charita Beroun</a:t>
            </a:r>
            <a:br>
              <a:rPr lang="en-US" sz="2700"/>
            </a:br>
            <a:r>
              <a:rPr lang="en-US" sz="2700"/>
              <a:t>služby pro osoby bez přístřeší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0B90DF-51B7-4D1C-01EA-9FBFB5437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3956" y="2133600"/>
            <a:ext cx="4140772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Terénní</a:t>
            </a:r>
            <a:r>
              <a:rPr lang="en-US" sz="1600" dirty="0">
                <a:solidFill>
                  <a:schemeClr val="tx1"/>
                </a:solidFill>
              </a:rPr>
              <a:t> program pro </a:t>
            </a:r>
            <a:r>
              <a:rPr lang="en-US" sz="1600" dirty="0" err="1">
                <a:solidFill>
                  <a:schemeClr val="tx1"/>
                </a:solidFill>
              </a:rPr>
              <a:t>osoby</a:t>
            </a:r>
            <a:r>
              <a:rPr lang="en-US" sz="1600" dirty="0">
                <a:solidFill>
                  <a:schemeClr val="tx1"/>
                </a:solidFill>
              </a:rPr>
              <a:t> bez </a:t>
            </a:r>
            <a:r>
              <a:rPr lang="en-US" sz="1600" dirty="0" err="1">
                <a:solidFill>
                  <a:schemeClr val="tx1"/>
                </a:solidFill>
              </a:rPr>
              <a:t>přístřeší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Denní</a:t>
            </a:r>
            <a:r>
              <a:rPr lang="en-US" sz="1600" dirty="0">
                <a:solidFill>
                  <a:schemeClr val="tx1"/>
                </a:solidFill>
              </a:rPr>
              <a:t> centra pro </a:t>
            </a:r>
            <a:r>
              <a:rPr lang="en-US" sz="1600" dirty="0" err="1">
                <a:solidFill>
                  <a:schemeClr val="tx1"/>
                </a:solidFill>
              </a:rPr>
              <a:t>osoby</a:t>
            </a:r>
            <a:r>
              <a:rPr lang="en-US" sz="1600" dirty="0">
                <a:solidFill>
                  <a:schemeClr val="tx1"/>
                </a:solidFill>
              </a:rPr>
              <a:t> bez </a:t>
            </a:r>
            <a:r>
              <a:rPr lang="en-US" sz="1600" dirty="0" err="1">
                <a:solidFill>
                  <a:schemeClr val="tx1"/>
                </a:solidFill>
              </a:rPr>
              <a:t>přístřeší</a:t>
            </a:r>
            <a:r>
              <a:rPr lang="en-US" sz="1600" dirty="0">
                <a:solidFill>
                  <a:schemeClr val="tx1"/>
                </a:solidFill>
              </a:rPr>
              <a:t> – Beroun, </a:t>
            </a:r>
            <a:r>
              <a:rPr lang="en-US" sz="1600" dirty="0" err="1">
                <a:solidFill>
                  <a:schemeClr val="tx1"/>
                </a:solidFill>
              </a:rPr>
              <a:t>Hořovice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>
                <a:solidFill>
                  <a:schemeClr val="tx1"/>
                </a:solidFill>
              </a:rPr>
              <a:t>Noclehárna</a:t>
            </a:r>
            <a:r>
              <a:rPr lang="en-US" sz="1600" dirty="0">
                <a:solidFill>
                  <a:schemeClr val="tx1"/>
                </a:solidFill>
              </a:rPr>
              <a:t> – </a:t>
            </a:r>
            <a:r>
              <a:rPr lang="en-US" sz="1600" dirty="0" err="1">
                <a:solidFill>
                  <a:schemeClr val="tx1"/>
                </a:solidFill>
              </a:rPr>
              <a:t>znovu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otevření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strike="sngStrike" dirty="0" err="1">
                <a:solidFill>
                  <a:schemeClr val="tx1"/>
                </a:solidFill>
              </a:rPr>
              <a:t>Azylový</a:t>
            </a:r>
            <a:r>
              <a:rPr lang="en-US" sz="1600" strike="sngStrike" dirty="0">
                <a:solidFill>
                  <a:schemeClr val="tx1"/>
                </a:solidFill>
              </a:rPr>
              <a:t> </a:t>
            </a:r>
            <a:r>
              <a:rPr lang="en-US" sz="1600" strike="sngStrike" dirty="0" err="1">
                <a:solidFill>
                  <a:schemeClr val="tx1"/>
                </a:solidFill>
              </a:rPr>
              <a:t>dům</a:t>
            </a:r>
            <a:endParaRPr lang="en-US" sz="1600" strike="sngStrike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Sociální </a:t>
            </a:r>
            <a:r>
              <a:rPr lang="en-US" sz="1600" dirty="0" err="1">
                <a:solidFill>
                  <a:schemeClr val="tx1"/>
                </a:solidFill>
              </a:rPr>
              <a:t>rehabilitace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E4000A3-82AF-8058-2A70-403E8FD110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949" r="2" b="9734"/>
          <a:stretch/>
        </p:blipFill>
        <p:spPr>
          <a:xfrm>
            <a:off x="6408102" y="9233"/>
            <a:ext cx="575667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3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59307-474C-CF91-BBB8-374E52B8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2054087"/>
          </a:xfrm>
        </p:spPr>
        <p:txBody>
          <a:bodyPr/>
          <a:lstStyle/>
          <a:p>
            <a:r>
              <a:rPr lang="cs-CZ" dirty="0"/>
              <a:t>Bezdomovectví</a:t>
            </a:r>
          </a:p>
        </p:txBody>
      </p:sp>
      <p:graphicFrame>
        <p:nvGraphicFramePr>
          <p:cNvPr id="5" name="Zástupný text 2">
            <a:extLst>
              <a:ext uri="{FF2B5EF4-FFF2-40B4-BE49-F238E27FC236}">
                <a16:creationId xmlns:a16="http://schemas.microsoft.com/office/drawing/2014/main" id="{09D4B227-55C2-A520-DF60-9D53461DD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166861"/>
              </p:ext>
            </p:extLst>
          </p:nvPr>
        </p:nvGraphicFramePr>
        <p:xfrm>
          <a:off x="2589212" y="2961861"/>
          <a:ext cx="8915399" cy="2948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625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BFF9B-0522-05A4-BEB7-FA86DD15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1. Kazuistika</a:t>
            </a:r>
            <a:br>
              <a:rPr lang="cs-CZ" sz="2800" b="1" dirty="0"/>
            </a:br>
            <a:r>
              <a:rPr lang="cs-CZ" sz="2800" b="1" dirty="0"/>
              <a:t>pan Jiří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92668BE-1B83-0D2A-CEA6-25CEA6904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2282" y="1598613"/>
            <a:ext cx="5181600" cy="34844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E3EC870-5D42-A53B-6BBC-4E883818B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7036" y="1598613"/>
            <a:ext cx="3977376" cy="450401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Obec Tetín – ORP Beroun, 900 obyvatel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Jiří – 76 let, starobní důchodce, v obci žije od roku 2017, nemá zde trvalé bydliště. Vystudoval uměleckou průmyslovou školu. V oboru, který vystudoval, se řadu let úspěšně živil. Pracoval v sádrovně, kde maloval motivy na porcelán. Záliba v malování mu zůstala dodnes. Byl 2 krát ženat a z těchto vztahů má 4 dcery, s kterými udržuje minimální kontakt. Pobírá starobní důchod ve výši 8 000,-Kč. Téměř celý život trempoval a má rád přírodu. V minulém roce se několikrát pokusil spáchat sebevraždu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89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A9901A-3D11-E1EC-674B-EDB41ED6F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1023730"/>
            <a:ext cx="4313864" cy="4887492"/>
          </a:xfrm>
        </p:spPr>
        <p:txBody>
          <a:bodyPr/>
          <a:lstStyle/>
          <a:p>
            <a:r>
              <a:rPr lang="cs-CZ" dirty="0"/>
              <a:t>Spolupráce s terénními pracovníky – několikaletá spolupráce. Pravidelné návštěvy spojené s potravinovou a materiální pomocí. Pomoc s vyřizováním nových osobních dokumentů. Nabídka doprovodů k lékaři, nabídka různých variant ubytování či bydlení.</a:t>
            </a:r>
          </a:p>
          <a:p>
            <a:r>
              <a:rPr lang="cs-CZ" dirty="0"/>
              <a:t>Pomoc komunity – možnost různých brigád, možnost osobní hygieny, společenský kontakt.</a:t>
            </a:r>
          </a:p>
          <a:p>
            <a:r>
              <a:rPr lang="cs-CZ" dirty="0"/>
              <a:t>Podpora obce – možnost bydlení na pozemku obce, karavan.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EDDE67A-2FD9-22D7-9B2E-C1E39BB439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34928" y="1023730"/>
            <a:ext cx="3644159" cy="488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0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85B131-9D66-EBD9-7AA0-252657A8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276754"/>
            <a:ext cx="3505199" cy="976312"/>
          </a:xfrm>
        </p:spPr>
        <p:txBody>
          <a:bodyPr/>
          <a:lstStyle/>
          <a:p>
            <a:r>
              <a:rPr lang="cs-CZ" b="1" dirty="0"/>
              <a:t>2. Kazuistika</a:t>
            </a:r>
            <a:br>
              <a:rPr lang="cs-CZ" b="1" dirty="0"/>
            </a:br>
            <a:r>
              <a:rPr lang="cs-CZ" b="1" dirty="0"/>
              <a:t>pan Pavel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86EFF7-AD6D-188C-1437-A00E0B64F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2039" y="2482310"/>
            <a:ext cx="5181600" cy="2912899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8895F6-75D2-9F74-D3C8-4C0CA533B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8558" y="1402199"/>
            <a:ext cx="4225854" cy="507312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Obec Komárov – ORP Hořovice, 2 400 obyvatel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600" dirty="0"/>
              <a:t>Pavel – cca 52 let, pobírá invalidní důchod 10 000,-Kč, v obci žije celý život vyjma několikaletého výkonu trestu odnětí svobody. Během svého života byl 3 krát ženat a z těchto vztahů má 7 dětí. Naposledy žil se svojí manželkou a 3 dětmi. Bohužel mu manželka zemřela a časem přišel i o děti, které byly umístěné do dětského domova. Obec ho po celou dobu podporovala, byt v kterém žil, byl obecní. Vzhledem k tomu, že nebyl schopen byt platit, z důvodu závislosti na alkoholu, o byt přišel. Následně se přestěhoval ke svému bratrovi kde nastaly neshody a bratr pana Pavla vyhodil. Klient svoji situaci řešil tím, že si postavil stan v obci  uprostřed sídliště.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C53C0C6-7ACD-3F21-27CE-EB7DF4856DE7}"/>
              </a:ext>
            </a:extLst>
          </p:cNvPr>
          <p:cNvSpPr txBox="1"/>
          <p:nvPr/>
        </p:nvSpPr>
        <p:spPr>
          <a:xfrm>
            <a:off x="10389701" y="5395209"/>
            <a:ext cx="1721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Ilustrační foto</a:t>
            </a:r>
          </a:p>
        </p:txBody>
      </p:sp>
    </p:spTree>
    <p:extLst>
      <p:ext uri="{BB962C8B-B14F-4D97-AF65-F5344CB8AC3E}">
        <p14:creationId xmlns:p14="http://schemas.microsoft.com/office/powerpoint/2010/main" val="537297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221B69-7059-0B06-05F7-7DF7CC95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služby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46A9B2FB-1AF5-19CD-5AF5-035A2F8359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2875864"/>
              </p:ext>
            </p:extLst>
          </p:nvPr>
        </p:nvGraphicFramePr>
        <p:xfrm>
          <a:off x="1851378" y="2133600"/>
          <a:ext cx="9653235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65751157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Oranžovo-červen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d6ddf0-b53f-45b1-b029-bd0705557c35" xsi:nil="true"/>
    <lcf76f155ced4ddcb4097134ff3c332f xmlns="5b5f338c-0efe-44af-873f-59a9ff0eaf3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52273458612A429E1E5DF192900D31" ma:contentTypeVersion="13" ma:contentTypeDescription="Vytvoří nový dokument" ma:contentTypeScope="" ma:versionID="a2e562a3d83c9dba1abcc7ba54159435">
  <xsd:schema xmlns:xsd="http://www.w3.org/2001/XMLSchema" xmlns:xs="http://www.w3.org/2001/XMLSchema" xmlns:p="http://schemas.microsoft.com/office/2006/metadata/properties" xmlns:ns2="5b5f338c-0efe-44af-873f-59a9ff0eaf35" xmlns:ns3="c3d6ddf0-b53f-45b1-b029-bd0705557c35" targetNamespace="http://schemas.microsoft.com/office/2006/metadata/properties" ma:root="true" ma:fieldsID="db74f87d00e0e458bdc57a36b63ebda3" ns2:_="" ns3:_="">
    <xsd:import namespace="5b5f338c-0efe-44af-873f-59a9ff0eaf35"/>
    <xsd:import namespace="c3d6ddf0-b53f-45b1-b029-bd0705557c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f338c-0efe-44af-873f-59a9ff0ea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2fedc647-8515-4c5a-900c-ea03dbf09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6ddf0-b53f-45b1-b029-bd0705557c3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1521e79-8705-4023-b26f-1cf547a4636a}" ma:internalName="TaxCatchAll" ma:showField="CatchAllData" ma:web="c3d6ddf0-b53f-45b1-b029-bd0705557c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135D59-8097-48FF-936C-69EB97AECACB}">
  <ds:schemaRefs>
    <ds:schemaRef ds:uri="http://schemas.microsoft.com/office/2006/metadata/properties"/>
    <ds:schemaRef ds:uri="http://schemas.microsoft.com/office/infopath/2007/PartnerControls"/>
    <ds:schemaRef ds:uri="c3d6ddf0-b53f-45b1-b029-bd0705557c35"/>
    <ds:schemaRef ds:uri="5b5f338c-0efe-44af-873f-59a9ff0eaf35"/>
  </ds:schemaRefs>
</ds:datastoreItem>
</file>

<file path=customXml/itemProps2.xml><?xml version="1.0" encoding="utf-8"?>
<ds:datastoreItem xmlns:ds="http://schemas.openxmlformats.org/officeDocument/2006/customXml" ds:itemID="{24E14557-813C-465C-AD4E-800C41ABE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5f338c-0efe-44af-873f-59a9ff0eaf35"/>
    <ds:schemaRef ds:uri="c3d6ddf0-b53f-45b1-b029-bd0705557c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C5D8B7-5DD7-4FFE-98E2-CEDE45852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209</TotalTime>
  <Words>926</Words>
  <Application>Microsoft Office PowerPoint</Application>
  <PresentationFormat>Širokoúhlá obrazovka</PresentationFormat>
  <Paragraphs>54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Times New Roman</vt:lpstr>
      <vt:lpstr>Wingdings</vt:lpstr>
      <vt:lpstr>Wingdings 3</vt:lpstr>
      <vt:lpstr>Stébla</vt:lpstr>
      <vt:lpstr>Charita Beroun</vt:lpstr>
      <vt:lpstr>Charita Beroun vývoj organizace</vt:lpstr>
      <vt:lpstr>Charita Beroun dnes</vt:lpstr>
      <vt:lpstr>Charita Beroun služby pro osoby bez přístřeší</vt:lpstr>
      <vt:lpstr>Bezdomovectví</vt:lpstr>
      <vt:lpstr>1. Kazuistika pan Jiří</vt:lpstr>
      <vt:lpstr>Prezentace aplikace PowerPoint</vt:lpstr>
      <vt:lpstr>2. Kazuistika pan Pavel</vt:lpstr>
      <vt:lpstr>Sociální služby</vt:lpstr>
      <vt:lpstr>Prezentace aplikace PowerPoint</vt:lpstr>
      <vt:lpstr>3. Kazuistika pan Áda</vt:lpstr>
      <vt:lpstr>Prezentace aplikace PowerPoint</vt:lpstr>
      <vt:lpstr>Děkujeme.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420733741670</dc:creator>
  <cp:lastModifiedBy>Soňa Křikavová</cp:lastModifiedBy>
  <cp:revision>8</cp:revision>
  <dcterms:created xsi:type="dcterms:W3CDTF">2024-08-15T07:02:07Z</dcterms:created>
  <dcterms:modified xsi:type="dcterms:W3CDTF">2024-09-06T07:53:10Z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0x0101000352273458612A429E1E5DF192900D31</vt:lpwstr>
  </property>
  <property fmtid="{D5CDD505-2E9C-101B-9397-08002B2CF9AE}" pid="3" name="MediaServiceImageTags">
    <vt:lpwstr/>
  </property>
</Properties>
</file>