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23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68B50-33AB-482D-B61C-FA2D738664DE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D3F91-893A-4E30-964E-5BBA38EF563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8D3F91-893A-4E30-964E-5BBA38EF563E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F7F10B4-E24E-49B8-99CD-283C06FA881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C7A509-150E-474E-A16E-0874BDD6574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eset let týral nevlastní dceru. Dostal jen pokutu - Novinky.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57166"/>
            <a:ext cx="2677586" cy="178595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43108" y="1643050"/>
            <a:ext cx="6357982" cy="3214710"/>
          </a:xfrm>
        </p:spPr>
        <p:txBody>
          <a:bodyPr>
            <a:normAutofit/>
          </a:bodyPr>
          <a:lstStyle/>
          <a:p>
            <a:pPr algn="ctr"/>
            <a:r>
              <a:rPr lang="cs-CZ" sz="6600" dirty="0"/>
              <a:t>Trnitá cesta</a:t>
            </a:r>
            <a:br>
              <a:rPr lang="cs-CZ" sz="6600" dirty="0"/>
            </a:br>
            <a:r>
              <a:rPr lang="cs-CZ" sz="4000" dirty="0"/>
              <a:t>příběh sourozenců 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				</a:t>
            </a:r>
          </a:p>
          <a:p>
            <a:endParaRPr lang="cs-CZ" dirty="0"/>
          </a:p>
          <a:p>
            <a:pPr>
              <a:spcBef>
                <a:spcPts val="0"/>
              </a:spcBef>
            </a:pPr>
            <a:r>
              <a:rPr lang="cs-CZ" sz="1200" dirty="0"/>
              <a:t>      Domov Na Hrádku,</a:t>
            </a:r>
          </a:p>
          <a:p>
            <a:pPr>
              <a:spcBef>
                <a:spcPts val="0"/>
              </a:spcBef>
            </a:pPr>
            <a:r>
              <a:rPr lang="cs-CZ" sz="1200" dirty="0"/>
              <a:t>poskytovatel sociálních služeb		Bc. Eva Kozlíková</a:t>
            </a:r>
          </a:p>
        </p:txBody>
      </p:sp>
      <p:pic>
        <p:nvPicPr>
          <p:cNvPr id="4" name="Obrázek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5000636"/>
            <a:ext cx="150019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Každý šestý senior zažil týrání, napočítali ve světě. V Česku údaje chybějí  — ČT24 — Česká televiz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57166"/>
            <a:ext cx="3243743" cy="18246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/>
              <a:t>Pan J.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714348" y="3571876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Rok narození 1944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Omezen ve svéprávnosti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Osoba s mentálním postižením s</a:t>
            </a:r>
            <a:r>
              <a:rPr kumimoji="0" lang="cs-CZ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vysokou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mírou podpory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Bez vzdělání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cs-CZ" sz="2400" dirty="0"/>
              <a:t>Klidná povaha, málo společenský, závislý na sestře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453E51D-4570-43D4-BE9E-4C244AC3574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b="1" dirty="0"/>
              <a:t>Paní J.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00034" y="3714752"/>
            <a:ext cx="7467600" cy="4873752"/>
          </a:xfrm>
        </p:spPr>
        <p:txBody>
          <a:bodyPr/>
          <a:lstStyle/>
          <a:p>
            <a:r>
              <a:rPr lang="cs-CZ" dirty="0"/>
              <a:t>Rok narození 1946</a:t>
            </a:r>
          </a:p>
          <a:p>
            <a:r>
              <a:rPr lang="cs-CZ" dirty="0"/>
              <a:t>Omezená ve svéprávnosti</a:t>
            </a:r>
          </a:p>
          <a:p>
            <a:r>
              <a:rPr lang="cs-CZ" dirty="0"/>
              <a:t>Osoba s mentálním postižením se střední mírou podpory</a:t>
            </a:r>
          </a:p>
          <a:p>
            <a:r>
              <a:rPr lang="cs-CZ" dirty="0"/>
              <a:t>Celý život pečovala o bratra</a:t>
            </a:r>
          </a:p>
          <a:p>
            <a:r>
              <a:rPr lang="cs-CZ" dirty="0"/>
              <a:t>Pracovitá, komunikativní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/>
              <a:t>TVRDÁ REALITA</a:t>
            </a:r>
          </a:p>
        </p:txBody>
      </p:sp>
      <p:pic>
        <p:nvPicPr>
          <p:cNvPr id="5" name="Zástupný symbol pro obsah 4" descr="1104494-52002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85786" y="1405004"/>
            <a:ext cx="7816704" cy="520672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b="1" dirty="0"/>
              <a:t>Život v domově pro seniory</a:t>
            </a:r>
          </a:p>
        </p:txBody>
      </p:sp>
      <p:pic>
        <p:nvPicPr>
          <p:cNvPr id="6" name="Zástupný symbol pro obsah 5" descr="b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l="7219" r="5924"/>
          <a:stretch>
            <a:fillRect/>
          </a:stretch>
        </p:blipFill>
        <p:spPr>
          <a:xfrm>
            <a:off x="4913517" y="4286256"/>
            <a:ext cx="3801887" cy="2361863"/>
          </a:xfrm>
        </p:spPr>
      </p:pic>
      <p:pic>
        <p:nvPicPr>
          <p:cNvPr id="9" name="Obrázek 8" descr="seniori2.jpg"/>
          <p:cNvPicPr>
            <a:picLocks noChangeAspect="1"/>
          </p:cNvPicPr>
          <p:nvPr/>
        </p:nvPicPr>
        <p:blipFill>
          <a:blip r:embed="rId3" cstate="print"/>
          <a:srcRect l="3278" r="4918"/>
          <a:stretch>
            <a:fillRect/>
          </a:stretch>
        </p:blipFill>
        <p:spPr>
          <a:xfrm>
            <a:off x="571472" y="1925843"/>
            <a:ext cx="4000528" cy="23604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cepty na hubnutí lupa - Recepty na hubnutí">
            <a:extLst>
              <a:ext uri="{FF2B5EF4-FFF2-40B4-BE49-F238E27FC236}">
                <a16:creationId xmlns:a16="http://schemas.microsoft.com/office/drawing/2014/main" id="{D121130A-7570-49F3-AF86-EFAD55DDE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48880"/>
            <a:ext cx="4421862" cy="442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721D8FB-73F3-4A2A-8744-411C4C74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/>
              <a:t>Trnitost pro zařízení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E9D233-C57E-405D-B350-E5389DE801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8973" y="1600200"/>
            <a:ext cx="7575827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Nová situace</a:t>
            </a:r>
          </a:p>
          <a:p>
            <a:pPr>
              <a:lnSpc>
                <a:spcPct val="150000"/>
              </a:lnSpc>
            </a:pPr>
            <a:r>
              <a:rPr lang="cs-CZ" dirty="0"/>
              <a:t>Ochránit klienty x dodržovat práva </a:t>
            </a:r>
            <a:r>
              <a:rPr lang="cs-CZ"/>
              <a:t>x vyhovět </a:t>
            </a:r>
            <a:r>
              <a:rPr lang="cs-CZ" dirty="0"/>
              <a:t>úřadům</a:t>
            </a:r>
          </a:p>
          <a:p>
            <a:pPr>
              <a:lnSpc>
                <a:spcPct val="150000"/>
              </a:lnSpc>
            </a:pPr>
            <a:r>
              <a:rPr lang="cs-CZ" dirty="0"/>
              <a:t>Hledání cesty </a:t>
            </a:r>
          </a:p>
          <a:p>
            <a:pPr>
              <a:lnSpc>
                <a:spcPct val="150000"/>
              </a:lnSpc>
            </a:pPr>
            <a:r>
              <a:rPr lang="cs-CZ" dirty="0"/>
              <a:t>Inspekce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373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/>
              <a:t>Touhy   x   skutečnost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/>
              <a:t>Žít doma?</a:t>
            </a:r>
          </a:p>
          <a:p>
            <a:pPr>
              <a:lnSpc>
                <a:spcPct val="200000"/>
              </a:lnSpc>
            </a:pPr>
            <a:r>
              <a:rPr lang="cs-CZ"/>
              <a:t>Za jakou cenu?</a:t>
            </a:r>
          </a:p>
          <a:p>
            <a:pPr>
              <a:lnSpc>
                <a:spcPct val="200000"/>
              </a:lnSpc>
            </a:pPr>
            <a:r>
              <a:rPr lang="cs-CZ"/>
              <a:t>Co znamenám pro rodinu?</a:t>
            </a:r>
          </a:p>
          <a:p>
            <a:pPr>
              <a:lnSpc>
                <a:spcPct val="200000"/>
              </a:lnSpc>
            </a:pPr>
            <a:r>
              <a:rPr lang="cs-CZ"/>
              <a:t>Pro koho jsem důležitá?</a:t>
            </a:r>
          </a:p>
          <a:p>
            <a:pPr>
              <a:lnSpc>
                <a:spcPct val="200000"/>
              </a:lnSpc>
            </a:pPr>
            <a:r>
              <a:rPr lang="cs-CZ"/>
              <a:t>Komu na mně záleží?</a:t>
            </a:r>
            <a:endParaRPr lang="cs-CZ" dirty="0"/>
          </a:p>
        </p:txBody>
      </p:sp>
      <p:pic>
        <p:nvPicPr>
          <p:cNvPr id="2050" name="Picture 2" descr="Jaké jsou naše naděje a jak podpořit pozitivní přístup k životu | Víte...?  | věda.muni.cz">
            <a:extLst>
              <a:ext uri="{FF2B5EF4-FFF2-40B4-BE49-F238E27FC236}">
                <a16:creationId xmlns:a16="http://schemas.microsoft.com/office/drawing/2014/main" id="{8742DA4C-08DD-4B0D-89F0-3032CA1E2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378520"/>
            <a:ext cx="4343522" cy="217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vaši pozornost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373</TotalTime>
  <Words>130</Words>
  <Application>Microsoft Office PowerPoint</Application>
  <PresentationFormat>Předvádění na obrazovce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Arkýř</vt:lpstr>
      <vt:lpstr>Trnitá cesta příběh sourozenců  </vt:lpstr>
      <vt:lpstr>Pan J.</vt:lpstr>
      <vt:lpstr>Paní J.</vt:lpstr>
      <vt:lpstr>TVRDÁ REALITA</vt:lpstr>
      <vt:lpstr>Život v domově pro seniory</vt:lpstr>
      <vt:lpstr>Trnitost pro zařízení </vt:lpstr>
      <vt:lpstr>Touhy   x   skutečnost</vt:lpstr>
      <vt:lpstr>Děkuji za vaši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Trnitá cesta</dc:title>
  <dc:creator>442</dc:creator>
  <cp:lastModifiedBy>Černá Kristina</cp:lastModifiedBy>
  <cp:revision>25</cp:revision>
  <dcterms:created xsi:type="dcterms:W3CDTF">2021-08-06T20:09:21Z</dcterms:created>
  <dcterms:modified xsi:type="dcterms:W3CDTF">2021-10-13T12:19:36Z</dcterms:modified>
</cp:coreProperties>
</file>