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58" r:id="rId3"/>
    <p:sldId id="272" r:id="rId4"/>
    <p:sldId id="273" r:id="rId5"/>
    <p:sldId id="274" r:id="rId6"/>
    <p:sldId id="275" r:id="rId7"/>
    <p:sldId id="277" r:id="rId8"/>
    <p:sldId id="265" r:id="rId9"/>
    <p:sldId id="266" r:id="rId10"/>
    <p:sldId id="281" r:id="rId11"/>
    <p:sldId id="282" r:id="rId12"/>
    <p:sldId id="283" r:id="rId13"/>
    <p:sldId id="284" r:id="rId14"/>
    <p:sldId id="270" r:id="rId15"/>
    <p:sldId id="286" r:id="rId16"/>
    <p:sldId id="28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0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CF72E-26F1-410C-9232-9E35E031445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BBB09-C506-4479-B12A-A037F93DE3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0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5CB1843-F1C7-4E85-A7D2-C0FD57D84FE4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5CB1843-F1C7-4E85-A7D2-C0FD57D84FE4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15</a:t>
            </a:fld>
            <a:endParaRPr lang="cs-CZ" alt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B004D-2A81-42CF-BDE3-A53EEAFD48D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2D8DD3-0BD9-495C-8367-9B4305DDC62F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13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3267A9-103E-49F6-9869-178FB3857AB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5124B5-5D4B-403F-8A63-25B6D376780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65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1054E-2D4D-4E9B-A85B-AB342493FE3C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777876-63F6-4014-A769-A42AAA50A09A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43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49A730-DA35-415A-BB3E-F1639D9AC2DD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E0D80-857F-4C88-94E9-B7BBE51925A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8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EE8736-0A8B-438B-89BF-125E470204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1A141-1E38-4936-BD7B-A6974AA1ED4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1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D4BE9-4244-4EA2-B5C8-50B746577A8E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82E61-9EFE-4C98-BC1A-DCCC3A76A450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307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991891-3023-41BA-B526-4F6286AD1C4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D6DFEE-A963-48F4-AE22-6FB8689527D1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05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12FE7A-25C1-43F5-B219-46762C76D98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ECFEB6-A00E-45F7-BAF6-3C7F4D5A687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5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BAB8BB-FE20-4F5A-89FE-942CB1B1A28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0EF5B-BF75-4C02-B788-487D6CA6B46B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5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7CCDC2-114D-464D-B209-8E763993215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DB7A54-062C-4BBC-B7C6-12C03A95C20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05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FC05BD-85EE-4516-ADA9-36C93040EA02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B5E07-6BFB-4C98-A1C4-14D66D7A025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6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12FE7A-25C1-43F5-B219-46762C76D984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25.08.2021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ECFEB6-A00E-45F7-BAF6-3C7F4D5A687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9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VxjuTkWQiE&amp;t=53s&amp;ab_channel=FritziHorstma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ovéPole 3"/>
          <p:cNvSpPr txBox="1">
            <a:spLocks noChangeArrowheads="1"/>
          </p:cNvSpPr>
          <p:nvPr/>
        </p:nvSpPr>
        <p:spPr bwMode="auto">
          <a:xfrm>
            <a:off x="2123728" y="2348880"/>
            <a:ext cx="493204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SVÍZEL PŘÍTULA</a:t>
            </a:r>
            <a:r>
              <a:rPr lang="cs-CZ" alt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altLang="cs-CZ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6265960"/>
            <a:ext cx="5578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chemeClr val="accent4">
                    <a:lumMod val="75000"/>
                  </a:schemeClr>
                </a:solidFill>
              </a:rPr>
              <a:t>Jak se žije s plevelem v životopise?</a:t>
            </a:r>
            <a:endParaRPr lang="cs-CZ" sz="24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660232" y="5517232"/>
            <a:ext cx="222772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Mgr. Aleš Vaněk</a:t>
            </a:r>
          </a:p>
          <a:p>
            <a:endParaRPr lang="cs-CZ" sz="2400" b="1" dirty="0"/>
          </a:p>
          <a:p>
            <a:pPr algn="ctr"/>
            <a:r>
              <a:rPr lang="cs-CZ" b="1" dirty="0" smtClean="0"/>
              <a:t>CPSOO </a:t>
            </a:r>
            <a:r>
              <a:rPr lang="cs-CZ" b="1" dirty="0" err="1" smtClean="0"/>
              <a:t>Laxus</a:t>
            </a:r>
            <a:r>
              <a:rPr lang="cs-CZ" b="1" dirty="0" smtClean="0"/>
              <a:t> </a:t>
            </a:r>
            <a:r>
              <a:rPr lang="cs-CZ" b="1" dirty="0" err="1" smtClean="0"/>
              <a:t>z.ú</a:t>
            </a:r>
            <a:r>
              <a:rPr lang="cs-CZ" b="1" dirty="0" smtClean="0"/>
              <a:t>.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593" y="476723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92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 SAMÉ STROMY…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051720" y="1988840"/>
            <a:ext cx="22413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JEDNÁNÍ S ÚŘADY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VÝDEJ ENERGIE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endParaRPr lang="cs-CZ" sz="2800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 smtClean="0">
              <a:solidFill>
                <a:prstClr val="black"/>
              </a:solidFill>
            </a:endParaRPr>
          </a:p>
          <a:p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96" y="5877272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2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 SAMÉ STROMY…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051720" y="1988840"/>
            <a:ext cx="239661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JEDNÁNÍ S ÚŘADY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VÝDEJ ENERGIE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VIDINA NEÚSPĚCHU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endParaRPr lang="cs-CZ" sz="2800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 smtClean="0">
              <a:solidFill>
                <a:prstClr val="black"/>
              </a:solidFill>
            </a:endParaRPr>
          </a:p>
          <a:p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96" y="5877272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2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 SAMÉ STROMY…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051720" y="1988840"/>
            <a:ext cx="3478645" cy="4862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JEDNÁNÍ S ÚŘADY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VÝDEJ ENERGIE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VIDINA NEÚSPĚCHU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NEDŮVĚRA V ÚSPĚCH (ZMĚNU)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endParaRPr lang="cs-CZ" sz="2800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 smtClean="0">
              <a:solidFill>
                <a:prstClr val="black"/>
              </a:solidFill>
            </a:endParaRPr>
          </a:p>
          <a:p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96" y="5877272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07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 SAMÉ STROMY…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051720" y="1988840"/>
            <a:ext cx="3478645" cy="4862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JEDNÁNÍ S ÚŘADY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VÝDEJ ENERGIE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VIDINA NEÚSPĚCHU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NEDŮVĚRA V ÚSPĚCH (ZMĚNU)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prstClr val="black"/>
                </a:solidFill>
              </a:rPr>
              <a:t>VZDÁLENÉ VÝSLEDKY - LES</a:t>
            </a: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endParaRPr lang="cs-CZ" sz="2800" b="1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 smtClean="0">
              <a:solidFill>
                <a:prstClr val="black"/>
              </a:solidFill>
            </a:endParaRPr>
          </a:p>
          <a:p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96" y="5877272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28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t="-62000" b="-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KOLO, KOLO…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267744" y="2420888"/>
            <a:ext cx="45569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/>
              <a:t>JAK SE V NĚM ŽIJE?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/>
              <a:t>STEREO MÍNUS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 smtClean="0"/>
              <a:t>KDO MUSÍ VZÍT HOBLÍK, PILKU?</a:t>
            </a:r>
            <a:endParaRPr lang="cs-CZ" sz="24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96" y="5949280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92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ovéPole 3"/>
          <p:cNvSpPr txBox="1">
            <a:spLocks noChangeArrowheads="1"/>
          </p:cNvSpPr>
          <p:nvPr/>
        </p:nvSpPr>
        <p:spPr bwMode="auto">
          <a:xfrm>
            <a:off x="2123728" y="2348880"/>
            <a:ext cx="493204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4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POZORNOST!</a:t>
            </a:r>
            <a:endParaRPr lang="cs-CZ" altLang="cs-CZ" sz="4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6265960"/>
            <a:ext cx="5578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8064A2">
                    <a:lumMod val="75000"/>
                  </a:srgbClr>
                </a:solidFill>
              </a:rPr>
              <a:t>Jak se žije s plevelem v životopise?</a:t>
            </a:r>
            <a:endParaRPr lang="cs-CZ" sz="2400" b="1" i="1" dirty="0">
              <a:solidFill>
                <a:srgbClr val="8064A2">
                  <a:lumMod val="75000"/>
                </a:srgb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305804" y="6265959"/>
            <a:ext cx="2227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prstClr val="black"/>
                </a:solidFill>
              </a:rPr>
              <a:t>Mgr. Aleš Vaněk</a:t>
            </a:r>
            <a:endParaRPr lang="cs-CZ" sz="24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93536"/>
            <a:ext cx="2296174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24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mtClean="0">
                <a:hlinkClick r:id="rId2"/>
              </a:rPr>
              <a:t>https://www.youtube.com/watch?v=FVxjuTkWQiE&amp;t=53s&amp;ab_channel=FritziHorstman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119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7000" t="-43000" b="-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0422" y="0"/>
            <a:ext cx="4517179" cy="864096"/>
          </a:xfrm>
          <a:ln w="76200"/>
        </p:spPr>
        <p:txBody>
          <a:bodyPr/>
          <a:lstStyle/>
          <a:p>
            <a:r>
              <a:rPr lang="cs-CZ" b="1" dirty="0" smtClean="0"/>
              <a:t>CO SE VLEČE…</a:t>
            </a:r>
            <a:endParaRPr lang="cs-CZ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021288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6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7000" t="-43000" b="-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0422" y="0"/>
            <a:ext cx="4517179" cy="864096"/>
          </a:xfrm>
          <a:ln w="76200"/>
        </p:spPr>
        <p:txBody>
          <a:bodyPr/>
          <a:lstStyle/>
          <a:p>
            <a:r>
              <a:rPr lang="cs-CZ" b="1" dirty="0" smtClean="0"/>
              <a:t>CO SE VLEČE…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627784" y="1556792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VZHLED</a:t>
            </a:r>
            <a:endParaRPr lang="cs-CZ" sz="28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021288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02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7000" t="-43000" b="-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0422" y="0"/>
            <a:ext cx="4517179" cy="864096"/>
          </a:xfrm>
          <a:ln w="76200"/>
        </p:spPr>
        <p:txBody>
          <a:bodyPr/>
          <a:lstStyle/>
          <a:p>
            <a:r>
              <a:rPr lang="cs-CZ" b="1" dirty="0" smtClean="0"/>
              <a:t>CO SE VLEČE…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627784" y="1556792"/>
            <a:ext cx="16353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VZHLED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PŘÍBĚH</a:t>
            </a:r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021288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74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7000" t="-43000" b="-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0422" y="0"/>
            <a:ext cx="4517179" cy="864096"/>
          </a:xfrm>
          <a:ln w="76200"/>
        </p:spPr>
        <p:txBody>
          <a:bodyPr/>
          <a:lstStyle/>
          <a:p>
            <a:r>
              <a:rPr lang="cs-CZ" b="1" dirty="0" smtClean="0"/>
              <a:t>CO SE VLEČE…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627784" y="1556792"/>
            <a:ext cx="208723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VZHLED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PŘÍBĚH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MINULOST</a:t>
            </a:r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021288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8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7000" t="-43000" b="-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0422" y="0"/>
            <a:ext cx="4517179" cy="864096"/>
          </a:xfrm>
          <a:ln w="76200"/>
        </p:spPr>
        <p:txBody>
          <a:bodyPr/>
          <a:lstStyle/>
          <a:p>
            <a:r>
              <a:rPr lang="cs-CZ" b="1" dirty="0" smtClean="0"/>
              <a:t>CO SE VLEČE…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627784" y="1556792"/>
            <a:ext cx="208723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VZHLED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PŘÍBĚH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MINULOST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POVĚST</a:t>
            </a:r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021288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2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l="-7000" t="-43000" b="-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0422" y="0"/>
            <a:ext cx="4517179" cy="864096"/>
          </a:xfrm>
          <a:ln w="76200"/>
        </p:spPr>
        <p:txBody>
          <a:bodyPr/>
          <a:lstStyle/>
          <a:p>
            <a:r>
              <a:rPr lang="cs-CZ" b="1" dirty="0" smtClean="0"/>
              <a:t>CO SE VLEČE…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627784" y="1556792"/>
            <a:ext cx="208723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VZHLED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PŘÍBĚH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MINULOST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POVĚST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prstClr val="black"/>
                </a:solidFill>
              </a:rPr>
              <a:t>VZTAHY</a:t>
            </a:r>
            <a:endParaRPr lang="cs-CZ" sz="2800" b="1" dirty="0">
              <a:solidFill>
                <a:prstClr val="black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021288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5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62000" b="-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VLEKOUCÍ SE STÉBLA CHYTÁ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800551" y="1935574"/>
            <a:ext cx="454323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MÁM JEŠTĚ ŠANCI?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MŮŽE MI NĚKDO POMOCI?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BUDE MI NĚKDO VĚŘIT?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A PROČ BY VLASTNĚ MĚL?</a:t>
            </a:r>
            <a:endParaRPr lang="cs-CZ" sz="28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877272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1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 SAMÉ STROMY…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051720" y="1988840"/>
            <a:ext cx="2207849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JEDNÁNÍ S ÚŘADY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b="1" dirty="0"/>
          </a:p>
          <a:p>
            <a:endParaRPr lang="cs-CZ" sz="28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96" y="5877272"/>
            <a:ext cx="1905004" cy="59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49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3009</TotalTime>
  <Words>186</Words>
  <Application>Microsoft Office PowerPoint</Application>
  <PresentationFormat>Předvádění na obrazovce (4:3)</PresentationFormat>
  <Paragraphs>108</Paragraphs>
  <Slides>16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Prezentace aplikace PowerPoint</vt:lpstr>
      <vt:lpstr>CO SE VLEČE…</vt:lpstr>
      <vt:lpstr>CO SE VLEČE…</vt:lpstr>
      <vt:lpstr>CO SE VLEČE…</vt:lpstr>
      <vt:lpstr>CO SE VLEČE…</vt:lpstr>
      <vt:lpstr>CO SE VLEČE…</vt:lpstr>
      <vt:lpstr>CO SE VLEČE…</vt:lpstr>
      <vt:lpstr>VLEKOUCÍ SE STÉBLA CHYTÁ</vt:lpstr>
      <vt:lpstr>PRO SAMÉ STROMY…</vt:lpstr>
      <vt:lpstr>PRO SAMÉ STROMY…</vt:lpstr>
      <vt:lpstr>PRO SAMÉ STROMY…</vt:lpstr>
      <vt:lpstr>PRO SAMÉ STROMY…</vt:lpstr>
      <vt:lpstr>PRO SAMÉ STROMY…</vt:lpstr>
      <vt:lpstr>KOLO, KOLO…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Aleš Vaněk</dc:creator>
  <cp:lastModifiedBy>Aleš Vaněk</cp:lastModifiedBy>
  <cp:revision>40</cp:revision>
  <dcterms:created xsi:type="dcterms:W3CDTF">2015-11-21T20:53:14Z</dcterms:created>
  <dcterms:modified xsi:type="dcterms:W3CDTF">2021-08-25T09:24:46Z</dcterms:modified>
</cp:coreProperties>
</file>