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139F280-08FB-4BE0-B20D-38C2267C7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94B0608-3D75-43EF-9A38-21BF7ADD50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5F53B-7600-40F1-AB4C-8CE0F7C08B81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5999367-F394-4BEF-8AF1-73ADAF3BA0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6F39C4-261C-447B-8BAD-DC317BB72F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4A99F-022E-454B-B8DE-FDA8F885AB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384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EC6258-D9DD-4CA2-92AC-ED1BF35C6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09FA3EE-1D8A-4DCE-838F-DB970F755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E75C14-E8B8-4FDB-AC7F-2D860D72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8EDA14-7EA8-4FE7-A923-34948260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D70C7B-9291-4C51-A2E9-91174AF9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64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39266-CD97-4F1C-BE4F-45BF621B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B6D0ECB-86C5-4A78-BD7C-B08645A4C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584DA9-166F-4995-8A5F-56F23AF5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7035AF-4F16-433F-A460-01E50EE02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ED9854-2E8A-40BF-B4CB-1A859CA8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42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B863AA6-DBD1-4A68-922D-4EAC29C88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A5FC90-4DA6-4BD2-9040-06D054816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A8A240-E200-4F1D-AD98-0495AB519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1265E5-3082-43D3-BA1B-BCAEDA440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3D7A9B-BB90-4F43-ADC0-5DB83553B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62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749617-9D53-447E-BB1F-18A9A5847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4785B9-DF1E-4D27-A2AE-C2BF378B2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FCBA0C-CD83-4710-9C08-E13FA1261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838885-7389-40D4-9F7B-60A901DB2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1B1015-713C-4D84-B5B0-180A189A0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15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068011-2DFA-4352-B2A3-F4D9C1F8E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D24688-36CC-425A-9593-7E66C0E97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96E549-F06C-43D7-8D66-C8B2247F4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B14072-5A18-43F5-AC9D-7A114569E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E9A9E8-542A-482B-86F5-B90B2C76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02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B19E26-5077-4389-84ED-FDCED287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84AC43-ACBA-4BB6-AADB-6BFA7E151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274210F-5874-4979-AAB8-571F1E877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AADFAB-EAFC-4FEB-8F85-24C2A866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628849C-F490-4AA8-BC3B-8231C45B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DB712D3-DB98-4B2E-9F14-609FA8AD1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14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9878EB-9379-4DD1-A941-0108FE9BE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1BBAC69-CAAC-415B-8E01-96FED4431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A7E9157-A7F2-47F3-B992-5710751B0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79EA36A-CC02-4267-9256-82E5162BF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B0F9165-EEE8-4BB4-844A-100F4E6F4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0BA66C3-8EEF-4EA0-BC25-BD2BCF752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3BC6EB6-87BA-40B8-ACBC-CE20B551D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80300C2-F558-435A-A0B4-D7F8AA00A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54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9568C6-C630-4DB0-98AD-E356EBB5E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9CA2A0-73D7-477F-85E6-AAF2C027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B5343E-EF52-4DC3-A7EB-3B0EB22D1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AE8D047-D0DF-42FB-8E5C-69AFD8C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76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C9DD1A9-10AD-4B92-AD7A-55600986E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721FA2B-27D2-4393-B489-A39847AFA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D66B260-57AC-4715-8D63-87D12307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38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DA4A9D-7BE0-4CAA-B447-703022EE9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A536FE-5FD5-46F8-BEA6-8CAC59547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F60145C-4A59-43A2-AB5F-25ACD3C1C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5FA0347-1077-4EC4-816B-48F0FB89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DB7D56-52B5-4A88-9253-678A03B07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38BDEAF-A513-4FAC-82DC-4C1E9BA1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05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34372-AEA8-42AE-B6D8-7C400142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4E93904-975A-49BA-B325-5895AC8F4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EC6BC14-F34C-41CC-8245-2D04A40B4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93DD9E1-0C3E-4B02-90E5-5159094F3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3C47B2-C6F8-4DFB-88F5-4B35B4368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5A4F58C-A983-4088-A542-5E8249132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475C85B-16D0-4B93-A3C3-986DF113B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CBCC420-D580-4680-91E9-573CE358B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4AFC1D-A173-492B-BDA5-4548B686B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861A2-BAFD-4470-B2E9-AC8BE672370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45BCB6-38E9-487B-AB4F-297FA6311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B2AC35-3A37-4DE6-B6A3-7118A0E462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DA1D7-6C86-4996-BEBD-AC270F2BB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75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1087AF-876F-4657-877B-EBFA4D576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0880" y="1041400"/>
            <a:ext cx="7152640" cy="2387600"/>
          </a:xfrm>
        </p:spPr>
        <p:txBody>
          <a:bodyPr>
            <a:normAutofit fontScale="90000"/>
          </a:bodyPr>
          <a:lstStyle/>
          <a:p>
            <a:r>
              <a:rPr lang="cs-CZ" dirty="0"/>
              <a:t>ADIKTOLOGICKÁ AMBULANCE, TERÉNNÍ PROGRAM Beroun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EBDED3-CEF3-49FC-9C1F-B9B43E732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0880" y="4013200"/>
            <a:ext cx="7152640" cy="1916260"/>
          </a:xfrm>
        </p:spPr>
        <p:txBody>
          <a:bodyPr>
            <a:normAutofit/>
          </a:bodyPr>
          <a:lstStyle/>
          <a:p>
            <a:r>
              <a:rPr lang="cs-CZ" dirty="0"/>
              <a:t>Mgr. Šárka Čmelíková (cmelikova@magdalena-ops.cz)</a:t>
            </a:r>
          </a:p>
          <a:p>
            <a:r>
              <a:rPr lang="cs-CZ" dirty="0"/>
              <a:t>Bc. Anna Charvátová (charvatova@magdalena-ops.cz)</a:t>
            </a:r>
          </a:p>
          <a:p>
            <a:r>
              <a:rPr lang="cs-CZ" dirty="0"/>
              <a:t>Mgr. Ivana Petrlová (petrlova@magdalena-ops.cz)</a:t>
            </a:r>
          </a:p>
          <a:p>
            <a:r>
              <a:rPr lang="cs-CZ" dirty="0"/>
              <a:t>Bc. Daniela Jandová (jandova@magdalena-ops.cz)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2B52BD9-E35A-4F01-929E-ACB1E3D4E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86" y="1264920"/>
            <a:ext cx="3301587" cy="364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B15A95-DBB9-4055-B90E-BC0E0CB0F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SPOLEČNÉ KLIENTKY TP a AA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20ECC58-C09C-4480-8465-0262CCF96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J., </a:t>
            </a:r>
            <a:r>
              <a:rPr lang="cs-CZ" dirty="0"/>
              <a:t>40 let</a:t>
            </a:r>
          </a:p>
          <a:p>
            <a:r>
              <a:rPr lang="cs-CZ" dirty="0"/>
              <a:t>Od 16 let uživatelka MET, celkem cca 18 let užívání.</a:t>
            </a:r>
          </a:p>
          <a:p>
            <a:r>
              <a:rPr lang="cs-CZ" dirty="0"/>
              <a:t>Posledních 12 let uživatelka </a:t>
            </a:r>
            <a:r>
              <a:rPr lang="cs-CZ" dirty="0" err="1"/>
              <a:t>opioidů</a:t>
            </a:r>
            <a:r>
              <a:rPr lang="cs-CZ" dirty="0"/>
              <a:t> (</a:t>
            </a:r>
            <a:r>
              <a:rPr lang="cs-CZ" dirty="0" err="1"/>
              <a:t>Subutex</a:t>
            </a:r>
            <a:r>
              <a:rPr lang="cs-CZ" dirty="0"/>
              <a:t> </a:t>
            </a:r>
            <a:r>
              <a:rPr lang="cs-CZ" dirty="0" err="1"/>
              <a:t>i.v</a:t>
            </a:r>
            <a:r>
              <a:rPr lang="cs-CZ" dirty="0"/>
              <a:t>.).</a:t>
            </a:r>
          </a:p>
          <a:p>
            <a:r>
              <a:rPr lang="cs-CZ" dirty="0"/>
              <a:t>2x </a:t>
            </a:r>
            <a:r>
              <a:rPr lang="cs-CZ" dirty="0" err="1"/>
              <a:t>detox</a:t>
            </a:r>
            <a:r>
              <a:rPr lang="cs-CZ" dirty="0"/>
              <a:t>. jednotka, TK, DC.</a:t>
            </a:r>
          </a:p>
          <a:p>
            <a:r>
              <a:rPr lang="cs-CZ" dirty="0"/>
              <a:t>3 roky abstinence od NL, poslední rok opět UD.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329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861E4B1-2E21-435E-A9B2-5BA996D2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S KLIENTKOU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ABC15C-FB4A-4457-AC3A-7A009CC469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Spolupráce s TP: </a:t>
            </a:r>
          </a:p>
          <a:p>
            <a:pPr>
              <a:buFontTx/>
              <a:buChar char="-"/>
            </a:pPr>
            <a:r>
              <a:rPr lang="cs-CZ" dirty="0"/>
              <a:t>výměna injekčního materiálu</a:t>
            </a:r>
          </a:p>
          <a:p>
            <a:pPr>
              <a:buFontTx/>
              <a:buChar char="-"/>
            </a:pPr>
            <a:r>
              <a:rPr lang="cs-CZ" dirty="0" err="1"/>
              <a:t>adi</a:t>
            </a:r>
            <a:r>
              <a:rPr lang="cs-CZ" dirty="0"/>
              <a:t> poradenství</a:t>
            </a:r>
          </a:p>
          <a:p>
            <a:pPr>
              <a:buFontTx/>
              <a:buChar char="-"/>
            </a:pPr>
            <a:r>
              <a:rPr lang="cs-CZ" dirty="0" err="1"/>
              <a:t>předléčebné</a:t>
            </a:r>
            <a:r>
              <a:rPr lang="cs-CZ" dirty="0"/>
              <a:t> poradenství</a:t>
            </a:r>
          </a:p>
          <a:p>
            <a:pPr>
              <a:buFontTx/>
              <a:buChar char="-"/>
            </a:pPr>
            <a:r>
              <a:rPr lang="cs-CZ" dirty="0"/>
              <a:t>kontakt 2x měsíčně, po dobu 3 měsíců</a:t>
            </a:r>
          </a:p>
          <a:p>
            <a:pPr>
              <a:buFontTx/>
              <a:buChar char="-"/>
            </a:pPr>
            <a:r>
              <a:rPr lang="cs-CZ" dirty="0"/>
              <a:t>cíl: distribuce HR materiálu, udržení kontaktu, </a:t>
            </a:r>
            <a:r>
              <a:rPr lang="cs-CZ" dirty="0" err="1"/>
              <a:t>nakontaktování</a:t>
            </a:r>
            <a:r>
              <a:rPr lang="cs-CZ" dirty="0"/>
              <a:t> klientky na AA, příprava k nástupu na </a:t>
            </a:r>
            <a:r>
              <a:rPr lang="cs-CZ" dirty="0" err="1"/>
              <a:t>detox</a:t>
            </a:r>
            <a:r>
              <a:rPr lang="cs-CZ" dirty="0"/>
              <a:t>. jednotku.</a:t>
            </a:r>
          </a:p>
          <a:p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C77E0C57-73F4-4380-B3DF-ED33790B7E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Spolupráce s AA:</a:t>
            </a:r>
          </a:p>
          <a:p>
            <a:pPr>
              <a:buFontTx/>
              <a:buChar char="-"/>
            </a:pPr>
            <a:r>
              <a:rPr lang="cs-CZ" dirty="0" err="1"/>
              <a:t>adi</a:t>
            </a:r>
            <a:r>
              <a:rPr lang="cs-CZ" dirty="0"/>
              <a:t> poradenství</a:t>
            </a:r>
          </a:p>
          <a:p>
            <a:pPr>
              <a:buFontTx/>
              <a:buChar char="-"/>
            </a:pPr>
            <a:r>
              <a:rPr lang="cs-CZ" dirty="0"/>
              <a:t>individuální terapie</a:t>
            </a:r>
          </a:p>
          <a:p>
            <a:pPr>
              <a:buFontTx/>
              <a:buChar char="-"/>
            </a:pPr>
            <a:r>
              <a:rPr lang="cs-CZ" dirty="0"/>
              <a:t>příprava k nástupu na </a:t>
            </a:r>
            <a:r>
              <a:rPr lang="cs-CZ" dirty="0" err="1"/>
              <a:t>detox</a:t>
            </a:r>
            <a:r>
              <a:rPr lang="cs-CZ" dirty="0"/>
              <a:t>. jednotku</a:t>
            </a:r>
          </a:p>
          <a:p>
            <a:pPr>
              <a:buFontTx/>
              <a:buChar char="-"/>
            </a:pPr>
            <a:r>
              <a:rPr lang="cs-CZ" dirty="0"/>
              <a:t>kontakt zpočátku 1x týdně, postupně 1x měsíčně</a:t>
            </a:r>
          </a:p>
          <a:p>
            <a:pPr>
              <a:buFontTx/>
              <a:buChar char="-"/>
            </a:pPr>
            <a:r>
              <a:rPr lang="cs-CZ" dirty="0"/>
              <a:t>cíl: stabilizace před nástupem na </a:t>
            </a:r>
            <a:r>
              <a:rPr lang="cs-CZ" dirty="0" err="1"/>
              <a:t>detox</a:t>
            </a:r>
            <a:r>
              <a:rPr lang="cs-CZ" dirty="0"/>
              <a:t>. jednotku, navázání spolupráce.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020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BE4539-4FFA-4642-A350-19167637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TP a AA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73A6FA-29AE-47A4-B1BE-9078A1C3B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Společná intervize 1x/3měsíce.</a:t>
            </a:r>
          </a:p>
          <a:p>
            <a:r>
              <a:rPr lang="cs-CZ" dirty="0"/>
              <a:t>Sdílení klientů – přestup klientů z TP do AA.</a:t>
            </a:r>
          </a:p>
          <a:p>
            <a:r>
              <a:rPr lang="cs-CZ" dirty="0"/>
              <a:t>Testování klientů AA pracovníky TP na VHB/VHC, HIV a STD.</a:t>
            </a:r>
          </a:p>
          <a:p>
            <a:r>
              <a:rPr lang="cs-CZ" dirty="0"/>
              <a:t>V případě nutnosti krizový výjezd pracovníků TP ke klientům AA.</a:t>
            </a:r>
          </a:p>
          <a:p>
            <a:r>
              <a:rPr lang="cs-CZ" dirty="0"/>
              <a:t>Péče o rodinné příslušníky klientů.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9789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024C34-0407-466A-8D44-C2FAB0F7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RIZIKA SDÍLENÝCH PROSTOR TP a AA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D2ACE2-FC57-47DC-9B32-E62089B0B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Potkávání ambulantních a terénních klientů.</a:t>
            </a:r>
          </a:p>
          <a:p>
            <a:r>
              <a:rPr lang="cs-CZ" dirty="0"/>
              <a:t>Spolupráce s rodinnými příslušníky – střet zájmů. </a:t>
            </a:r>
          </a:p>
          <a:p>
            <a:r>
              <a:rPr lang="cs-CZ" dirty="0"/>
              <a:t>Předávání informací o klientech.</a:t>
            </a:r>
          </a:p>
        </p:txBody>
      </p:sp>
    </p:spTree>
    <p:extLst>
      <p:ext uri="{BB962C8B-B14F-4D97-AF65-F5344CB8AC3E}">
        <p14:creationId xmlns:p14="http://schemas.microsoft.com/office/powerpoint/2010/main" val="1819966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C2C5E6-CFA4-4DC2-941D-854A6C399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64A8E3D-CC9F-4F8C-8580-59E96A8A8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6000" dirty="0"/>
              <a:t>DĚKUJEME ZA POZORNOST</a:t>
            </a:r>
          </a:p>
        </p:txBody>
      </p:sp>
    </p:spTree>
    <p:extLst>
      <p:ext uri="{BB962C8B-B14F-4D97-AF65-F5344CB8AC3E}">
        <p14:creationId xmlns:p14="http://schemas.microsoft.com/office/powerpoint/2010/main" val="30669892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262</Words>
  <Application>Microsoft Office PowerPoint</Application>
  <PresentationFormat>Širokoúhlá obrazovka</PresentationFormat>
  <Paragraphs>37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ADIKTOLOGICKÁ AMBULANCE, TERÉNNÍ PROGRAM Beroun</vt:lpstr>
      <vt:lpstr>KAZUISTIKA SPOLEČNÉ KLIENTKY TP a AA</vt:lpstr>
      <vt:lpstr>SPOLUPRÁCE S KLIENTKOU</vt:lpstr>
      <vt:lpstr>SPOLUPRÁCE TP a AA</vt:lpstr>
      <vt:lpstr>RIZIKA SDÍLENÝCH PROSTOR TP a AA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ADIKTOLOGICKÁ AMBULANCE, TERÉNNÍ PROGRAM Beroun</dc:title>
  <dc:creator>Ivana Petrlova</dc:creator>
  <cp:lastModifiedBy>Schülerová Nela</cp:lastModifiedBy>
  <cp:revision>20</cp:revision>
  <dcterms:created xsi:type="dcterms:W3CDTF">2021-07-26T07:29:40Z</dcterms:created>
  <dcterms:modified xsi:type="dcterms:W3CDTF">2021-11-18T09:08:45Z</dcterms:modified>
</cp:coreProperties>
</file>