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F659-99E8-4802-891E-638100F96009}" type="datetimeFigureOut">
              <a:rPr lang="cs-CZ" smtClean="0"/>
              <a:t>25.08.2021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AD57-5BF1-4DE8-BC0C-BC7F7816B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2802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F659-99E8-4802-891E-638100F96009}" type="datetimeFigureOut">
              <a:rPr lang="cs-CZ" smtClean="0"/>
              <a:t>25.08.2021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AD57-5BF1-4DE8-BC0C-BC7F7816B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390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F659-99E8-4802-891E-638100F96009}" type="datetimeFigureOut">
              <a:rPr lang="cs-CZ" smtClean="0"/>
              <a:t>25.08.2021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AD57-5BF1-4DE8-BC0C-BC7F7816B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74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F659-99E8-4802-891E-638100F96009}" type="datetimeFigureOut">
              <a:rPr lang="cs-CZ" smtClean="0"/>
              <a:t>25.08.2021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AD57-5BF1-4DE8-BC0C-BC7F7816B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4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F659-99E8-4802-891E-638100F96009}" type="datetimeFigureOut">
              <a:rPr lang="cs-CZ" smtClean="0"/>
              <a:t>25.08.2021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AD57-5BF1-4DE8-BC0C-BC7F7816B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680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F659-99E8-4802-891E-638100F96009}" type="datetimeFigureOut">
              <a:rPr lang="cs-CZ" smtClean="0"/>
              <a:t>25.08.2021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AD57-5BF1-4DE8-BC0C-BC7F7816B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448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F659-99E8-4802-891E-638100F96009}" type="datetimeFigureOut">
              <a:rPr lang="cs-CZ" smtClean="0"/>
              <a:t>25.08.2021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AD57-5BF1-4DE8-BC0C-BC7F7816B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143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F659-99E8-4802-891E-638100F96009}" type="datetimeFigureOut">
              <a:rPr lang="cs-CZ" smtClean="0"/>
              <a:t>25.08.2021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AD57-5BF1-4DE8-BC0C-BC7F7816B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7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F659-99E8-4802-891E-638100F96009}" type="datetimeFigureOut">
              <a:rPr lang="cs-CZ" smtClean="0"/>
              <a:t>25.08.2021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AD57-5BF1-4DE8-BC0C-BC7F7816B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83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F659-99E8-4802-891E-638100F96009}" type="datetimeFigureOut">
              <a:rPr lang="cs-CZ" smtClean="0"/>
              <a:t>25.08.2021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AD57-5BF1-4DE8-BC0C-BC7F7816B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701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8F659-99E8-4802-891E-638100F96009}" type="datetimeFigureOut">
              <a:rPr lang="cs-CZ" smtClean="0"/>
              <a:t>25.08.2021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AD57-5BF1-4DE8-BC0C-BC7F7816B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416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8F659-99E8-4802-891E-638100F96009}" type="datetimeFigureOut">
              <a:rPr lang="cs-CZ" smtClean="0"/>
              <a:t>25.08.2021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6AD57-5BF1-4DE8-BC0C-BC7F7816B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309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7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6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1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9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2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2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0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6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0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Širokoúhlá obrazovka</PresentationFormat>
  <Paragraphs>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 Bednářová</dc:creator>
  <cp:lastModifiedBy>Lenka Bednářová</cp:lastModifiedBy>
  <cp:revision>1</cp:revision>
  <dcterms:created xsi:type="dcterms:W3CDTF">2021-08-25T16:21:52Z</dcterms:created>
  <dcterms:modified xsi:type="dcterms:W3CDTF">2021-08-25T16:25:17Z</dcterms:modified>
</cp:coreProperties>
</file>