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88" r:id="rId4"/>
  </p:sldMasterIdLst>
  <p:notesMasterIdLst>
    <p:notesMasterId r:id="rId23"/>
  </p:notesMasterIdLst>
  <p:handoutMasterIdLst>
    <p:handoutMasterId r:id="rId24"/>
  </p:handoutMasterIdLst>
  <p:sldIdLst>
    <p:sldId id="256" r:id="rId5"/>
    <p:sldId id="488" r:id="rId6"/>
    <p:sldId id="499" r:id="rId7"/>
    <p:sldId id="766" r:id="rId8"/>
    <p:sldId id="418" r:id="rId9"/>
    <p:sldId id="769" r:id="rId10"/>
    <p:sldId id="505" r:id="rId11"/>
    <p:sldId id="771" r:id="rId12"/>
    <p:sldId id="772" r:id="rId13"/>
    <p:sldId id="779" r:id="rId14"/>
    <p:sldId id="768" r:id="rId15"/>
    <p:sldId id="777" r:id="rId16"/>
    <p:sldId id="770" r:id="rId17"/>
    <p:sldId id="773" r:id="rId18"/>
    <p:sldId id="417" r:id="rId19"/>
    <p:sldId id="774" r:id="rId20"/>
    <p:sldId id="776" r:id="rId21"/>
    <p:sldId id="775" r:id="rId2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9A8F64-62F4-DD5A-06FA-6DCBE05D650D}" name="Beran Jaromír" initials="BJ" userId="S::jaromir.beran@msmt.gov.cz::7954f35e-29f5-4898-9b02-0a496debd61b" providerId="AD"/>
  <p188:author id="{57094D8F-C046-CD0D-9FE0-86329DD3FA0E}" name="Křeček Pavel" initials="PK" userId="S::Pavel.Krecek@msmt.gov.cz::ab834fc3-ad00-479d-b231-29b953f25c0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hová Lenka" initials="CL" lastIdx="4" clrIdx="0">
    <p:extLst>
      <p:ext uri="{19B8F6BF-5375-455C-9EA6-DF929625EA0E}">
        <p15:presenceInfo xmlns:p15="http://schemas.microsoft.com/office/powerpoint/2012/main" userId="S-1-5-21-1024343765-948047755-1557874966-193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B8F4C2-8D38-8757-D8EF-DE8885DB0D1B}" v="3" dt="2025-02-07T16:01:24.1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5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an Jaromír" userId="S::jaromir.beran@msmt.gov.cz::7954f35e-29f5-4898-9b02-0a496debd61b" providerId="AD" clId="Web-{F2DC330B-972B-AD3C-9E79-832534C4B0DA}"/>
    <pc:docChg chg="mod modSld">
      <pc:chgData name="Beran Jaromír" userId="S::jaromir.beran@msmt.gov.cz::7954f35e-29f5-4898-9b02-0a496debd61b" providerId="AD" clId="Web-{F2DC330B-972B-AD3C-9E79-832534C4B0DA}" dt="2025-02-04T07:48:17.102" v="9" actId="20577"/>
      <pc:docMkLst>
        <pc:docMk/>
      </pc:docMkLst>
      <pc:sldChg chg="modSp modCm">
        <pc:chgData name="Beran Jaromír" userId="S::jaromir.beran@msmt.gov.cz::7954f35e-29f5-4898-9b02-0a496debd61b" providerId="AD" clId="Web-{F2DC330B-972B-AD3C-9E79-832534C4B0DA}" dt="2025-02-04T07:48:17.102" v="9" actId="20577"/>
        <pc:sldMkLst>
          <pc:docMk/>
          <pc:sldMk cId="323454434" sldId="774"/>
        </pc:sldMkLst>
        <pc:spChg chg="mod">
          <ac:chgData name="Beran Jaromír" userId="S::jaromir.beran@msmt.gov.cz::7954f35e-29f5-4898-9b02-0a496debd61b" providerId="AD" clId="Web-{F2DC330B-972B-AD3C-9E79-832534C4B0DA}" dt="2025-02-04T07:48:17.102" v="9" actId="20577"/>
          <ac:spMkLst>
            <pc:docMk/>
            <pc:sldMk cId="323454434" sldId="774"/>
            <ac:spMk id="3" creationId="{1B434AEE-8CEB-7570-8841-057EE8E48BD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ran Jaromír" userId="S::jaromir.beran@msmt.gov.cz::7954f35e-29f5-4898-9b02-0a496debd61b" providerId="AD" clId="Web-{F2DC330B-972B-AD3C-9E79-832534C4B0DA}" dt="2025-02-04T07:45:53.098" v="7" actId="20577"/>
              <pc2:cmMkLst xmlns:pc2="http://schemas.microsoft.com/office/powerpoint/2019/9/main/command">
                <pc:docMk/>
                <pc:sldMk cId="323454434" sldId="774"/>
                <pc2:cmMk id="{836C1DEF-4105-40F5-ABA6-AD1DC9065D0F}"/>
              </pc2:cmMkLst>
            </pc226:cmChg>
          </p:ext>
        </pc:extLst>
      </pc:sldChg>
    </pc:docChg>
  </pc:docChgLst>
  <pc:docChgLst>
    <pc:chgData name="Beran Jaromír" userId="S::jaromir.beran@msmt.gov.cz::7954f35e-29f5-4898-9b02-0a496debd61b" providerId="AD" clId="Web-{928325D2-9371-A226-CCE7-64AF0B23C1BF}"/>
    <pc:docChg chg="modSld">
      <pc:chgData name="Beran Jaromír" userId="S::jaromir.beran@msmt.gov.cz::7954f35e-29f5-4898-9b02-0a496debd61b" providerId="AD" clId="Web-{928325D2-9371-A226-CCE7-64AF0B23C1BF}" dt="2025-02-03T07:02:12.681" v="435" actId="20577"/>
      <pc:docMkLst>
        <pc:docMk/>
      </pc:docMkLst>
      <pc:sldChg chg="modSp">
        <pc:chgData name="Beran Jaromír" userId="S::jaromir.beran@msmt.gov.cz::7954f35e-29f5-4898-9b02-0a496debd61b" providerId="AD" clId="Web-{928325D2-9371-A226-CCE7-64AF0B23C1BF}" dt="2025-02-03T06:58:13.375" v="115" actId="20577"/>
        <pc:sldMkLst>
          <pc:docMk/>
          <pc:sldMk cId="323454434" sldId="774"/>
        </pc:sldMkLst>
        <pc:spChg chg="mod">
          <ac:chgData name="Beran Jaromír" userId="S::jaromir.beran@msmt.gov.cz::7954f35e-29f5-4898-9b02-0a496debd61b" providerId="AD" clId="Web-{928325D2-9371-A226-CCE7-64AF0B23C1BF}" dt="2025-02-03T06:58:13.375" v="115" actId="20577"/>
          <ac:spMkLst>
            <pc:docMk/>
            <pc:sldMk cId="323454434" sldId="774"/>
            <ac:spMk id="3" creationId="{1B434AEE-8CEB-7570-8841-057EE8E48BDA}"/>
          </ac:spMkLst>
        </pc:spChg>
      </pc:sldChg>
      <pc:sldChg chg="modSp">
        <pc:chgData name="Beran Jaromír" userId="S::jaromir.beran@msmt.gov.cz::7954f35e-29f5-4898-9b02-0a496debd61b" providerId="AD" clId="Web-{928325D2-9371-A226-CCE7-64AF0B23C1BF}" dt="2025-02-03T07:02:12.681" v="435" actId="20577"/>
        <pc:sldMkLst>
          <pc:docMk/>
          <pc:sldMk cId="1365314233" sldId="776"/>
        </pc:sldMkLst>
        <pc:spChg chg="mod">
          <ac:chgData name="Beran Jaromír" userId="S::jaromir.beran@msmt.gov.cz::7954f35e-29f5-4898-9b02-0a496debd61b" providerId="AD" clId="Web-{928325D2-9371-A226-CCE7-64AF0B23C1BF}" dt="2025-02-03T06:58:25.672" v="132" actId="20577"/>
          <ac:spMkLst>
            <pc:docMk/>
            <pc:sldMk cId="1365314233" sldId="776"/>
            <ac:spMk id="2" creationId="{274C954C-7EC0-3E98-7083-68947F9518DF}"/>
          </ac:spMkLst>
        </pc:spChg>
        <pc:spChg chg="mod">
          <ac:chgData name="Beran Jaromír" userId="S::jaromir.beran@msmt.gov.cz::7954f35e-29f5-4898-9b02-0a496debd61b" providerId="AD" clId="Web-{928325D2-9371-A226-CCE7-64AF0B23C1BF}" dt="2025-02-03T07:02:12.681" v="435" actId="20577"/>
          <ac:spMkLst>
            <pc:docMk/>
            <pc:sldMk cId="1365314233" sldId="776"/>
            <ac:spMk id="3" creationId="{7FBD423E-F902-E5C4-6B53-C342C68AB106}"/>
          </ac:spMkLst>
        </pc:spChg>
      </pc:sldChg>
    </pc:docChg>
  </pc:docChgLst>
  <pc:docChgLst>
    <pc:chgData name="Beran Jaromír" userId="S::jaromir.beran@msmt.gov.cz::7954f35e-29f5-4898-9b02-0a496debd61b" providerId="AD" clId="Web-{49002540-1209-BF2A-6DBA-918144829282}"/>
    <pc:docChg chg="modSld">
      <pc:chgData name="Beran Jaromír" userId="S::jaromir.beran@msmt.gov.cz::7954f35e-29f5-4898-9b02-0a496debd61b" providerId="AD" clId="Web-{49002540-1209-BF2A-6DBA-918144829282}" dt="2025-02-03T11:51:41.799" v="187" actId="20577"/>
      <pc:docMkLst>
        <pc:docMk/>
      </pc:docMkLst>
      <pc:sldChg chg="modSp">
        <pc:chgData name="Beran Jaromír" userId="S::jaromir.beran@msmt.gov.cz::7954f35e-29f5-4898-9b02-0a496debd61b" providerId="AD" clId="Web-{49002540-1209-BF2A-6DBA-918144829282}" dt="2025-02-03T11:51:41.799" v="187" actId="20577"/>
        <pc:sldMkLst>
          <pc:docMk/>
          <pc:sldMk cId="1365314233" sldId="776"/>
        </pc:sldMkLst>
        <pc:spChg chg="mod">
          <ac:chgData name="Beran Jaromír" userId="S::jaromir.beran@msmt.gov.cz::7954f35e-29f5-4898-9b02-0a496debd61b" providerId="AD" clId="Web-{49002540-1209-BF2A-6DBA-918144829282}" dt="2025-02-03T11:51:41.799" v="187" actId="20577"/>
          <ac:spMkLst>
            <pc:docMk/>
            <pc:sldMk cId="1365314233" sldId="776"/>
            <ac:spMk id="3" creationId="{7FBD423E-F902-E5C4-6B53-C342C68AB106}"/>
          </ac:spMkLst>
        </pc:spChg>
      </pc:sldChg>
    </pc:docChg>
  </pc:docChgLst>
  <pc:docChgLst>
    <pc:chgData name="Křeček Pavel" userId="ab834fc3-ad00-479d-b231-29b953f25c07" providerId="ADAL" clId="{951B6695-D16C-42A3-8C0F-619BC4406578}"/>
    <pc:docChg chg="undo custSel addSld delSld modSld sldOrd">
      <pc:chgData name="Křeček Pavel" userId="ab834fc3-ad00-479d-b231-29b953f25c07" providerId="ADAL" clId="{951B6695-D16C-42A3-8C0F-619BC4406578}" dt="2025-02-06T15:41:21.021" v="3082" actId="20577"/>
      <pc:docMkLst>
        <pc:docMk/>
      </pc:docMkLst>
      <pc:sldChg chg="modSp mod">
        <pc:chgData name="Křeček Pavel" userId="ab834fc3-ad00-479d-b231-29b953f25c07" providerId="ADAL" clId="{951B6695-D16C-42A3-8C0F-619BC4406578}" dt="2025-01-31T22:03:50.798" v="2557" actId="20577"/>
        <pc:sldMkLst>
          <pc:docMk/>
          <pc:sldMk cId="0" sldId="256"/>
        </pc:sldMkLst>
        <pc:spChg chg="mod">
          <ac:chgData name="Křeček Pavel" userId="ab834fc3-ad00-479d-b231-29b953f25c07" providerId="ADAL" clId="{951B6695-D16C-42A3-8C0F-619BC4406578}" dt="2025-01-31T22:03:50.798" v="2557" actId="20577"/>
          <ac:spMkLst>
            <pc:docMk/>
            <pc:sldMk cId="0" sldId="256"/>
            <ac:spMk id="8195" creationId="{00000000-0000-0000-0000-000000000000}"/>
          </ac:spMkLst>
        </pc:spChg>
      </pc:sldChg>
      <pc:sldChg chg="modSp mod">
        <pc:chgData name="Křeček Pavel" userId="ab834fc3-ad00-479d-b231-29b953f25c07" providerId="ADAL" clId="{951B6695-D16C-42A3-8C0F-619BC4406578}" dt="2025-01-31T21:47:21.869" v="2296" actId="20577"/>
        <pc:sldMkLst>
          <pc:docMk/>
          <pc:sldMk cId="1186053824" sldId="417"/>
        </pc:sldMkLst>
        <pc:spChg chg="mod">
          <ac:chgData name="Křeček Pavel" userId="ab834fc3-ad00-479d-b231-29b953f25c07" providerId="ADAL" clId="{951B6695-D16C-42A3-8C0F-619BC4406578}" dt="2025-01-31T21:47:21.869" v="2296" actId="20577"/>
          <ac:spMkLst>
            <pc:docMk/>
            <pc:sldMk cId="1186053824" sldId="417"/>
            <ac:spMk id="3" creationId="{DF584682-E356-4AAB-A046-F31436A7D02E}"/>
          </ac:spMkLst>
        </pc:spChg>
      </pc:sldChg>
      <pc:sldChg chg="del">
        <pc:chgData name="Křeček Pavel" userId="ab834fc3-ad00-479d-b231-29b953f25c07" providerId="ADAL" clId="{951B6695-D16C-42A3-8C0F-619BC4406578}" dt="2025-02-04T10:39:10.164" v="2558" actId="47"/>
        <pc:sldMkLst>
          <pc:docMk/>
          <pc:sldMk cId="918126391" sldId="498"/>
        </pc:sldMkLst>
      </pc:sldChg>
      <pc:sldChg chg="modSp mod">
        <pc:chgData name="Křeček Pavel" userId="ab834fc3-ad00-479d-b231-29b953f25c07" providerId="ADAL" clId="{951B6695-D16C-42A3-8C0F-619BC4406578}" dt="2025-02-04T10:39:46.768" v="2559" actId="20577"/>
        <pc:sldMkLst>
          <pc:docMk/>
          <pc:sldMk cId="212661091" sldId="499"/>
        </pc:sldMkLst>
        <pc:spChg chg="mod">
          <ac:chgData name="Křeček Pavel" userId="ab834fc3-ad00-479d-b231-29b953f25c07" providerId="ADAL" clId="{951B6695-D16C-42A3-8C0F-619BC4406578}" dt="2025-02-04T10:39:46.768" v="2559" actId="20577"/>
          <ac:spMkLst>
            <pc:docMk/>
            <pc:sldMk cId="212661091" sldId="499"/>
            <ac:spMk id="3" creationId="{D044235E-5CE0-4489-835E-405F621039AC}"/>
          </ac:spMkLst>
        </pc:spChg>
      </pc:sldChg>
      <pc:sldChg chg="modSp mod">
        <pc:chgData name="Křeček Pavel" userId="ab834fc3-ad00-479d-b231-29b953f25c07" providerId="ADAL" clId="{951B6695-D16C-42A3-8C0F-619BC4406578}" dt="2025-02-04T11:02:34.804" v="2773" actId="21"/>
        <pc:sldMkLst>
          <pc:docMk/>
          <pc:sldMk cId="1229756609" sldId="505"/>
        </pc:sldMkLst>
        <pc:spChg chg="mod">
          <ac:chgData name="Křeček Pavel" userId="ab834fc3-ad00-479d-b231-29b953f25c07" providerId="ADAL" clId="{951B6695-D16C-42A3-8C0F-619BC4406578}" dt="2025-02-04T11:02:34.804" v="2773" actId="21"/>
          <ac:spMkLst>
            <pc:docMk/>
            <pc:sldMk cId="1229756609" sldId="505"/>
            <ac:spMk id="3" creationId="{F208D590-5E02-4ADE-A31A-04744D8BBA59}"/>
          </ac:spMkLst>
        </pc:spChg>
      </pc:sldChg>
      <pc:sldChg chg="modSp mod">
        <pc:chgData name="Křeček Pavel" userId="ab834fc3-ad00-479d-b231-29b953f25c07" providerId="ADAL" clId="{951B6695-D16C-42A3-8C0F-619BC4406578}" dt="2025-01-31T20:23:27.292" v="134" actId="20577"/>
        <pc:sldMkLst>
          <pc:docMk/>
          <pc:sldMk cId="718561604" sldId="766"/>
        </pc:sldMkLst>
        <pc:spChg chg="mod">
          <ac:chgData name="Křeček Pavel" userId="ab834fc3-ad00-479d-b231-29b953f25c07" providerId="ADAL" clId="{951B6695-D16C-42A3-8C0F-619BC4406578}" dt="2025-01-31T20:23:27.292" v="134" actId="20577"/>
          <ac:spMkLst>
            <pc:docMk/>
            <pc:sldMk cId="718561604" sldId="766"/>
            <ac:spMk id="3" creationId="{F5B94EBA-63FE-4F01-19AA-BF704658D140}"/>
          </ac:spMkLst>
        </pc:spChg>
      </pc:sldChg>
      <pc:sldChg chg="modSp mod">
        <pc:chgData name="Křeček Pavel" userId="ab834fc3-ad00-479d-b231-29b953f25c07" providerId="ADAL" clId="{951B6695-D16C-42A3-8C0F-619BC4406578}" dt="2025-02-04T11:00:07.770" v="2766" actId="108"/>
        <pc:sldMkLst>
          <pc:docMk/>
          <pc:sldMk cId="1746207589" sldId="767"/>
        </pc:sldMkLst>
      </pc:sldChg>
      <pc:sldChg chg="modSp mod ord">
        <pc:chgData name="Křeček Pavel" userId="ab834fc3-ad00-479d-b231-29b953f25c07" providerId="ADAL" clId="{951B6695-D16C-42A3-8C0F-619BC4406578}" dt="2025-02-06T15:17:23.073" v="3011" actId="20577"/>
        <pc:sldMkLst>
          <pc:docMk/>
          <pc:sldMk cId="797213389" sldId="768"/>
        </pc:sldMkLst>
        <pc:spChg chg="mod">
          <ac:chgData name="Křeček Pavel" userId="ab834fc3-ad00-479d-b231-29b953f25c07" providerId="ADAL" clId="{951B6695-D16C-42A3-8C0F-619BC4406578}" dt="2025-02-06T15:17:23.073" v="3011" actId="20577"/>
          <ac:spMkLst>
            <pc:docMk/>
            <pc:sldMk cId="797213389" sldId="768"/>
            <ac:spMk id="3" creationId="{99A1704A-FF11-48C0-0E61-D211A9DA3C9F}"/>
          </ac:spMkLst>
        </pc:spChg>
      </pc:sldChg>
      <pc:sldChg chg="modSp mod ord">
        <pc:chgData name="Křeček Pavel" userId="ab834fc3-ad00-479d-b231-29b953f25c07" providerId="ADAL" clId="{951B6695-D16C-42A3-8C0F-619BC4406578}" dt="2025-02-04T11:06:17.487" v="2817" actId="20577"/>
        <pc:sldMkLst>
          <pc:docMk/>
          <pc:sldMk cId="4142766561" sldId="769"/>
        </pc:sldMkLst>
        <pc:spChg chg="mod">
          <ac:chgData name="Křeček Pavel" userId="ab834fc3-ad00-479d-b231-29b953f25c07" providerId="ADAL" clId="{951B6695-D16C-42A3-8C0F-619BC4406578}" dt="2025-02-04T11:06:17.487" v="2817" actId="20577"/>
          <ac:spMkLst>
            <pc:docMk/>
            <pc:sldMk cId="4142766561" sldId="769"/>
            <ac:spMk id="3" creationId="{E333F600-0F26-5E8F-3025-B8A79D7C667E}"/>
          </ac:spMkLst>
        </pc:spChg>
      </pc:sldChg>
      <pc:sldChg chg="modSp mod">
        <pc:chgData name="Křeček Pavel" userId="ab834fc3-ad00-479d-b231-29b953f25c07" providerId="ADAL" clId="{951B6695-D16C-42A3-8C0F-619BC4406578}" dt="2025-01-31T21:02:26.169" v="958" actId="20577"/>
        <pc:sldMkLst>
          <pc:docMk/>
          <pc:sldMk cId="1524821165" sldId="770"/>
        </pc:sldMkLst>
        <pc:spChg chg="mod">
          <ac:chgData name="Křeček Pavel" userId="ab834fc3-ad00-479d-b231-29b953f25c07" providerId="ADAL" clId="{951B6695-D16C-42A3-8C0F-619BC4406578}" dt="2025-01-31T21:02:26.169" v="958" actId="20577"/>
          <ac:spMkLst>
            <pc:docMk/>
            <pc:sldMk cId="1524821165" sldId="770"/>
            <ac:spMk id="3" creationId="{2A67017A-7EEB-8A0C-6881-3136D5D109FB}"/>
          </ac:spMkLst>
        </pc:spChg>
      </pc:sldChg>
      <pc:sldChg chg="addSp delSp modSp mod ord">
        <pc:chgData name="Křeček Pavel" userId="ab834fc3-ad00-479d-b231-29b953f25c07" providerId="ADAL" clId="{951B6695-D16C-42A3-8C0F-619BC4406578}" dt="2025-02-04T11:06:31.649" v="2818" actId="20577"/>
        <pc:sldMkLst>
          <pc:docMk/>
          <pc:sldMk cId="786455919" sldId="771"/>
        </pc:sldMkLst>
        <pc:spChg chg="mod">
          <ac:chgData name="Křeček Pavel" userId="ab834fc3-ad00-479d-b231-29b953f25c07" providerId="ADAL" clId="{951B6695-D16C-42A3-8C0F-619BC4406578}" dt="2025-02-04T11:06:31.649" v="2818" actId="20577"/>
          <ac:spMkLst>
            <pc:docMk/>
            <pc:sldMk cId="786455919" sldId="771"/>
            <ac:spMk id="3" creationId="{45CB1251-4FAA-2283-F454-6B8B7F0900DE}"/>
          </ac:spMkLst>
        </pc:spChg>
      </pc:sldChg>
      <pc:sldChg chg="addSp modSp new mod ord">
        <pc:chgData name="Křeček Pavel" userId="ab834fc3-ad00-479d-b231-29b953f25c07" providerId="ADAL" clId="{951B6695-D16C-42A3-8C0F-619BC4406578}" dt="2025-02-04T11:03:00.496" v="2777"/>
        <pc:sldMkLst>
          <pc:docMk/>
          <pc:sldMk cId="3812301220" sldId="772"/>
        </pc:sldMkLst>
        <pc:spChg chg="add mod">
          <ac:chgData name="Křeček Pavel" userId="ab834fc3-ad00-479d-b231-29b953f25c07" providerId="ADAL" clId="{951B6695-D16C-42A3-8C0F-619BC4406578}" dt="2025-01-31T20:15:27.284" v="16" actId="14100"/>
          <ac:spMkLst>
            <pc:docMk/>
            <pc:sldMk cId="3812301220" sldId="772"/>
            <ac:spMk id="4" creationId="{3528C284-0094-A19B-1C02-56AD8EBDE534}"/>
          </ac:spMkLst>
        </pc:spChg>
      </pc:sldChg>
      <pc:sldChg chg="modSp new mod">
        <pc:chgData name="Křeček Pavel" userId="ab834fc3-ad00-479d-b231-29b953f25c07" providerId="ADAL" clId="{951B6695-D16C-42A3-8C0F-619BC4406578}" dt="2025-01-31T21:17:38.390" v="1795" actId="20577"/>
        <pc:sldMkLst>
          <pc:docMk/>
          <pc:sldMk cId="2565629792" sldId="773"/>
        </pc:sldMkLst>
        <pc:spChg chg="mod">
          <ac:chgData name="Křeček Pavel" userId="ab834fc3-ad00-479d-b231-29b953f25c07" providerId="ADAL" clId="{951B6695-D16C-42A3-8C0F-619BC4406578}" dt="2025-01-31T21:03:21.428" v="1005" actId="20577"/>
          <ac:spMkLst>
            <pc:docMk/>
            <pc:sldMk cId="2565629792" sldId="773"/>
            <ac:spMk id="2" creationId="{21A3A4A4-7DA3-CE70-EF75-BC35E9A8C261}"/>
          </ac:spMkLst>
        </pc:spChg>
        <pc:spChg chg="mod">
          <ac:chgData name="Křeček Pavel" userId="ab834fc3-ad00-479d-b231-29b953f25c07" providerId="ADAL" clId="{951B6695-D16C-42A3-8C0F-619BC4406578}" dt="2025-01-31T21:17:38.390" v="1795" actId="20577"/>
          <ac:spMkLst>
            <pc:docMk/>
            <pc:sldMk cId="2565629792" sldId="773"/>
            <ac:spMk id="3" creationId="{97A124B8-084C-1F35-C759-7BBB60635227}"/>
          </ac:spMkLst>
        </pc:spChg>
      </pc:sldChg>
      <pc:sldChg chg="addSp modSp new mod modClrScheme modCm chgLayout">
        <pc:chgData name="Křeček Pavel" userId="ab834fc3-ad00-479d-b231-29b953f25c07" providerId="ADAL" clId="{951B6695-D16C-42A3-8C0F-619BC4406578}" dt="2025-02-06T15:41:21.021" v="3082" actId="20577"/>
        <pc:sldMkLst>
          <pc:docMk/>
          <pc:sldMk cId="323454434" sldId="774"/>
        </pc:sldMkLst>
        <pc:spChg chg="add mod">
          <ac:chgData name="Křeček Pavel" userId="ab834fc3-ad00-479d-b231-29b953f25c07" providerId="ADAL" clId="{951B6695-D16C-42A3-8C0F-619BC4406578}" dt="2025-01-31T21:25:17.062" v="1920" actId="20577"/>
          <ac:spMkLst>
            <pc:docMk/>
            <pc:sldMk cId="323454434" sldId="774"/>
            <ac:spMk id="2" creationId="{A67E50A5-F8AA-FEFE-CE34-9613A9E3DD46}"/>
          </ac:spMkLst>
        </pc:spChg>
        <pc:spChg chg="add mod">
          <ac:chgData name="Křeček Pavel" userId="ab834fc3-ad00-479d-b231-29b953f25c07" providerId="ADAL" clId="{951B6695-D16C-42A3-8C0F-619BC4406578}" dt="2025-02-06T15:41:21.021" v="3082" actId="20577"/>
          <ac:spMkLst>
            <pc:docMk/>
            <pc:sldMk cId="323454434" sldId="774"/>
            <ac:spMk id="3" creationId="{1B434AEE-8CEB-7570-8841-057EE8E48BD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řeček Pavel" userId="ab834fc3-ad00-479d-b231-29b953f25c07" providerId="ADAL" clId="{951B6695-D16C-42A3-8C0F-619BC4406578}" dt="2025-02-06T15:41:21.021" v="3082" actId="20577"/>
              <pc2:cmMkLst xmlns:pc2="http://schemas.microsoft.com/office/powerpoint/2019/9/main/command">
                <pc:docMk/>
                <pc:sldMk cId="323454434" sldId="774"/>
                <pc2:cmMk id="{19C2080E-27FA-43CD-A237-219046752A50}"/>
              </pc2:cmMkLst>
            </pc226:cmChg>
            <pc226:cmChg xmlns:pc226="http://schemas.microsoft.com/office/powerpoint/2022/06/main/command" chg="mod">
              <pc226:chgData name="Křeček Pavel" userId="ab834fc3-ad00-479d-b231-29b953f25c07" providerId="ADAL" clId="{951B6695-D16C-42A3-8C0F-619BC4406578}" dt="2025-02-04T11:12:28.343" v="2820" actId="20577"/>
              <pc2:cmMkLst xmlns:pc2="http://schemas.microsoft.com/office/powerpoint/2019/9/main/command">
                <pc:docMk/>
                <pc:sldMk cId="323454434" sldId="774"/>
                <pc2:cmMk id="{836C1DEF-4105-40F5-ABA6-AD1DC9065D0F}"/>
              </pc2:cmMkLst>
            </pc226:cmChg>
          </p:ext>
        </pc:extLst>
      </pc:sldChg>
      <pc:sldChg chg="addSp modSp new mod">
        <pc:chgData name="Křeček Pavel" userId="ab834fc3-ad00-479d-b231-29b953f25c07" providerId="ADAL" clId="{951B6695-D16C-42A3-8C0F-619BC4406578}" dt="2025-01-31T21:52:25.348" v="2356" actId="1076"/>
        <pc:sldMkLst>
          <pc:docMk/>
          <pc:sldMk cId="1654721219" sldId="775"/>
        </pc:sldMkLst>
        <pc:spChg chg="add mod">
          <ac:chgData name="Křeček Pavel" userId="ab834fc3-ad00-479d-b231-29b953f25c07" providerId="ADAL" clId="{951B6695-D16C-42A3-8C0F-619BC4406578}" dt="2025-01-31T21:52:25.348" v="2356" actId="1076"/>
          <ac:spMkLst>
            <pc:docMk/>
            <pc:sldMk cId="1654721219" sldId="775"/>
            <ac:spMk id="2" creationId="{DE85B183-D0FE-8F1F-D016-CBEF791F6BC5}"/>
          </ac:spMkLst>
        </pc:spChg>
      </pc:sldChg>
      <pc:sldChg chg="modSp new mod">
        <pc:chgData name="Křeček Pavel" userId="ab834fc3-ad00-479d-b231-29b953f25c07" providerId="ADAL" clId="{951B6695-D16C-42A3-8C0F-619BC4406578}" dt="2025-02-04T11:19:41.703" v="2947" actId="20577"/>
        <pc:sldMkLst>
          <pc:docMk/>
          <pc:sldMk cId="1365314233" sldId="776"/>
        </pc:sldMkLst>
        <pc:spChg chg="mod">
          <ac:chgData name="Křeček Pavel" userId="ab834fc3-ad00-479d-b231-29b953f25c07" providerId="ADAL" clId="{951B6695-D16C-42A3-8C0F-619BC4406578}" dt="2025-01-31T21:49:07.092" v="2335" actId="20577"/>
          <ac:spMkLst>
            <pc:docMk/>
            <pc:sldMk cId="1365314233" sldId="776"/>
            <ac:spMk id="2" creationId="{274C954C-7EC0-3E98-7083-68947F9518DF}"/>
          </ac:spMkLst>
        </pc:spChg>
        <pc:spChg chg="mod">
          <ac:chgData name="Křeček Pavel" userId="ab834fc3-ad00-479d-b231-29b953f25c07" providerId="ADAL" clId="{951B6695-D16C-42A3-8C0F-619BC4406578}" dt="2025-02-04T11:19:41.703" v="2947" actId="20577"/>
          <ac:spMkLst>
            <pc:docMk/>
            <pc:sldMk cId="1365314233" sldId="776"/>
            <ac:spMk id="3" creationId="{7FBD423E-F902-E5C4-6B53-C342C68AB106}"/>
          </ac:spMkLst>
        </pc:spChg>
      </pc:sldChg>
      <pc:sldChg chg="modSp new mod ord">
        <pc:chgData name="Křeček Pavel" userId="ab834fc3-ad00-479d-b231-29b953f25c07" providerId="ADAL" clId="{951B6695-D16C-42A3-8C0F-619BC4406578}" dt="2025-02-04T10:56:17.304" v="2759" actId="20577"/>
        <pc:sldMkLst>
          <pc:docMk/>
          <pc:sldMk cId="4097935647" sldId="777"/>
        </pc:sldMkLst>
        <pc:spChg chg="mod">
          <ac:chgData name="Křeček Pavel" userId="ab834fc3-ad00-479d-b231-29b953f25c07" providerId="ADAL" clId="{951B6695-D16C-42A3-8C0F-619BC4406578}" dt="2025-01-31T21:49:42.626" v="2349" actId="20577"/>
          <ac:spMkLst>
            <pc:docMk/>
            <pc:sldMk cId="4097935647" sldId="777"/>
            <ac:spMk id="2" creationId="{FB0445C4-E821-0E06-41BD-929187B87291}"/>
          </ac:spMkLst>
        </pc:spChg>
        <pc:spChg chg="mod">
          <ac:chgData name="Křeček Pavel" userId="ab834fc3-ad00-479d-b231-29b953f25c07" providerId="ADAL" clId="{951B6695-D16C-42A3-8C0F-619BC4406578}" dt="2025-02-04T10:56:17.304" v="2759" actId="20577"/>
          <ac:spMkLst>
            <pc:docMk/>
            <pc:sldMk cId="4097935647" sldId="777"/>
            <ac:spMk id="3" creationId="{DC3716E5-E2AD-E392-B2BD-A033E8EACF1F}"/>
          </ac:spMkLst>
        </pc:spChg>
      </pc:sldChg>
      <pc:sldChg chg="ord modNotesTx">
        <pc:chgData name="Křeček Pavel" userId="ab834fc3-ad00-479d-b231-29b953f25c07" providerId="ADAL" clId="{951B6695-D16C-42A3-8C0F-619BC4406578}" dt="2025-02-06T15:11:45.872" v="2948" actId="20577"/>
        <pc:sldMkLst>
          <pc:docMk/>
          <pc:sldMk cId="379368384" sldId="779"/>
        </pc:sldMkLst>
      </pc:sldChg>
    </pc:docChg>
  </pc:docChgLst>
  <pc:docChgLst>
    <pc:chgData name="Beran Jaromír" userId="S::jaromir.beran@msmt.gov.cz::7954f35e-29f5-4898-9b02-0a496debd61b" providerId="AD" clId="Web-{89D696C7-3F41-EFEB-B057-187EA7D3B179}"/>
    <pc:docChg chg="addSld delSld modSld sldOrd">
      <pc:chgData name="Beran Jaromír" userId="S::jaromir.beran@msmt.gov.cz::7954f35e-29f5-4898-9b02-0a496debd61b" providerId="AD" clId="Web-{89D696C7-3F41-EFEB-B057-187EA7D3B179}" dt="2025-02-04T08:50:44.018" v="416"/>
      <pc:docMkLst>
        <pc:docMk/>
      </pc:docMkLst>
      <pc:sldChg chg="modSp">
        <pc:chgData name="Beran Jaromír" userId="S::jaromir.beran@msmt.gov.cz::7954f35e-29f5-4898-9b02-0a496debd61b" providerId="AD" clId="Web-{89D696C7-3F41-EFEB-B057-187EA7D3B179}" dt="2025-02-04T08:47:17.349" v="306" actId="20577"/>
        <pc:sldMkLst>
          <pc:docMk/>
          <pc:sldMk cId="1365314233" sldId="776"/>
        </pc:sldMkLst>
        <pc:spChg chg="mod">
          <ac:chgData name="Beran Jaromír" userId="S::jaromir.beran@msmt.gov.cz::7954f35e-29f5-4898-9b02-0a496debd61b" providerId="AD" clId="Web-{89D696C7-3F41-EFEB-B057-187EA7D3B179}" dt="2025-02-04T08:47:17.349" v="306" actId="20577"/>
          <ac:spMkLst>
            <pc:docMk/>
            <pc:sldMk cId="1365314233" sldId="776"/>
            <ac:spMk id="3" creationId="{7FBD423E-F902-E5C4-6B53-C342C68AB106}"/>
          </ac:spMkLst>
        </pc:spChg>
      </pc:sldChg>
      <pc:sldChg chg="modSp modCm">
        <pc:chgData name="Beran Jaromír" userId="S::jaromir.beran@msmt.gov.cz::7954f35e-29f5-4898-9b02-0a496debd61b" providerId="AD" clId="Web-{89D696C7-3F41-EFEB-B057-187EA7D3B179}" dt="2025-02-04T08:20:31.921" v="272" actId="20577"/>
        <pc:sldMkLst>
          <pc:docMk/>
          <pc:sldMk cId="4097935647" sldId="777"/>
        </pc:sldMkLst>
        <pc:spChg chg="mod">
          <ac:chgData name="Beran Jaromír" userId="S::jaromir.beran@msmt.gov.cz::7954f35e-29f5-4898-9b02-0a496debd61b" providerId="AD" clId="Web-{89D696C7-3F41-EFEB-B057-187EA7D3B179}" dt="2025-02-04T08:20:31.921" v="272" actId="20577"/>
          <ac:spMkLst>
            <pc:docMk/>
            <pc:sldMk cId="4097935647" sldId="777"/>
            <ac:spMk id="2" creationId="{FB0445C4-E821-0E06-41BD-929187B87291}"/>
          </ac:spMkLst>
        </pc:spChg>
        <pc:spChg chg="mod">
          <ac:chgData name="Beran Jaromír" userId="S::jaromir.beran@msmt.gov.cz::7954f35e-29f5-4898-9b02-0a496debd61b" providerId="AD" clId="Web-{89D696C7-3F41-EFEB-B057-187EA7D3B179}" dt="2025-02-04T08:20:20.076" v="259" actId="20577"/>
          <ac:spMkLst>
            <pc:docMk/>
            <pc:sldMk cId="4097935647" sldId="777"/>
            <ac:spMk id="3" creationId="{DC3716E5-E2AD-E392-B2BD-A033E8EACF1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ran Jaromír" userId="S::jaromir.beran@msmt.gov.cz::7954f35e-29f5-4898-9b02-0a496debd61b" providerId="AD" clId="Web-{89D696C7-3F41-EFEB-B057-187EA7D3B179}" dt="2025-02-04T08:20:31.921" v="272" actId="20577"/>
              <pc2:cmMkLst xmlns:pc2="http://schemas.microsoft.com/office/powerpoint/2019/9/main/command">
                <pc:docMk/>
                <pc:sldMk cId="4097935647" sldId="777"/>
                <pc2:cmMk id="{5883657C-E166-456D-8352-A13939C522F4}"/>
              </pc2:cmMkLst>
            </pc226:cmChg>
          </p:ext>
        </pc:extLst>
      </pc:sldChg>
      <pc:sldChg chg="new del">
        <pc:chgData name="Beran Jaromír" userId="S::jaromir.beran@msmt.gov.cz::7954f35e-29f5-4898-9b02-0a496debd61b" providerId="AD" clId="Web-{89D696C7-3F41-EFEB-B057-187EA7D3B179}" dt="2025-02-04T08:34:32.739" v="275"/>
        <pc:sldMkLst>
          <pc:docMk/>
          <pc:sldMk cId="3455009490" sldId="778"/>
        </pc:sldMkLst>
      </pc:sldChg>
      <pc:sldChg chg="add">
        <pc:chgData name="Beran Jaromír" userId="S::jaromir.beran@msmt.gov.cz::7954f35e-29f5-4898-9b02-0a496debd61b" providerId="AD" clId="Web-{89D696C7-3F41-EFEB-B057-187EA7D3B179}" dt="2025-02-04T08:34:26.957" v="274"/>
        <pc:sldMkLst>
          <pc:docMk/>
          <pc:sldMk cId="379368384" sldId="779"/>
        </pc:sldMkLst>
      </pc:sldChg>
      <pc:sldChg chg="modSp new del ord">
        <pc:chgData name="Beran Jaromír" userId="S::jaromir.beran@msmt.gov.cz::7954f35e-29f5-4898-9b02-0a496debd61b" providerId="AD" clId="Web-{89D696C7-3F41-EFEB-B057-187EA7D3B179}" dt="2025-02-04T08:50:44.018" v="416"/>
        <pc:sldMkLst>
          <pc:docMk/>
          <pc:sldMk cId="45745221" sldId="780"/>
        </pc:sldMkLst>
        <pc:spChg chg="mod">
          <ac:chgData name="Beran Jaromír" userId="S::jaromir.beran@msmt.gov.cz::7954f35e-29f5-4898-9b02-0a496debd61b" providerId="AD" clId="Web-{89D696C7-3F41-EFEB-B057-187EA7D3B179}" dt="2025-02-04T08:47:34.132" v="319" actId="20577"/>
          <ac:spMkLst>
            <pc:docMk/>
            <pc:sldMk cId="45745221" sldId="780"/>
            <ac:spMk id="2" creationId="{BFD8244A-FC2F-1EBB-90FC-3AA7F6DE6DEF}"/>
          </ac:spMkLst>
        </pc:spChg>
        <pc:spChg chg="mod">
          <ac:chgData name="Beran Jaromír" userId="S::jaromir.beran@msmt.gov.cz::7954f35e-29f5-4898-9b02-0a496debd61b" providerId="AD" clId="Web-{89D696C7-3F41-EFEB-B057-187EA7D3B179}" dt="2025-02-04T08:50:39.924" v="415" actId="20577"/>
          <ac:spMkLst>
            <pc:docMk/>
            <pc:sldMk cId="45745221" sldId="780"/>
            <ac:spMk id="3" creationId="{55EB02F5-C037-DF30-347B-3DB4F120F05D}"/>
          </ac:spMkLst>
        </pc:spChg>
      </pc:sldChg>
      <pc:sldMasterChg chg="addSldLayout">
        <pc:chgData name="Beran Jaromír" userId="S::jaromir.beran@msmt.gov.cz::7954f35e-29f5-4898-9b02-0a496debd61b" providerId="AD" clId="Web-{89D696C7-3F41-EFEB-B057-187EA7D3B179}" dt="2025-02-04T08:34:26.957" v="274"/>
        <pc:sldMasterMkLst>
          <pc:docMk/>
          <pc:sldMasterMk cId="1962551628" sldId="2147484688"/>
        </pc:sldMasterMkLst>
        <pc:sldLayoutChg chg="add">
          <pc:chgData name="Beran Jaromír" userId="S::jaromir.beran@msmt.gov.cz::7954f35e-29f5-4898-9b02-0a496debd61b" providerId="AD" clId="Web-{89D696C7-3F41-EFEB-B057-187EA7D3B179}" dt="2025-02-04T08:34:26.957" v="274"/>
          <pc:sldLayoutMkLst>
            <pc:docMk/>
            <pc:sldMasterMk cId="1962551628" sldId="2147484688"/>
            <pc:sldLayoutMk cId="3260820120" sldId="2147484696"/>
          </pc:sldLayoutMkLst>
        </pc:sldLayoutChg>
      </pc:sldMasterChg>
    </pc:docChg>
  </pc:docChgLst>
  <pc:docChgLst>
    <pc:chgData name="Beran Jaromír" userId="S::jaromir.beran@msmt.gov.cz::7954f35e-29f5-4898-9b02-0a496debd61b" providerId="AD" clId="Web-{A70C9202-B621-4EF9-8449-A08F86364D43}"/>
    <pc:docChg chg="modSld">
      <pc:chgData name="Beran Jaromír" userId="S::jaromir.beran@msmt.gov.cz::7954f35e-29f5-4898-9b02-0a496debd61b" providerId="AD" clId="Web-{A70C9202-B621-4EF9-8449-A08F86364D43}" dt="2025-02-03T06:49:43.445" v="2" actId="20577"/>
      <pc:docMkLst>
        <pc:docMk/>
      </pc:docMkLst>
      <pc:sldChg chg="modSp">
        <pc:chgData name="Beran Jaromír" userId="S::jaromir.beran@msmt.gov.cz::7954f35e-29f5-4898-9b02-0a496debd61b" providerId="AD" clId="Web-{A70C9202-B621-4EF9-8449-A08F86364D43}" dt="2025-02-03T06:49:43.445" v="2" actId="20577"/>
        <pc:sldMkLst>
          <pc:docMk/>
          <pc:sldMk cId="1365314233" sldId="776"/>
        </pc:sldMkLst>
        <pc:spChg chg="mod">
          <ac:chgData name="Beran Jaromír" userId="S::jaromir.beran@msmt.gov.cz::7954f35e-29f5-4898-9b02-0a496debd61b" providerId="AD" clId="Web-{A70C9202-B621-4EF9-8449-A08F86364D43}" dt="2025-02-03T06:49:43.445" v="2" actId="20577"/>
          <ac:spMkLst>
            <pc:docMk/>
            <pc:sldMk cId="1365314233" sldId="776"/>
            <ac:spMk id="2" creationId="{274C954C-7EC0-3E98-7083-68947F9518DF}"/>
          </ac:spMkLst>
        </pc:spChg>
      </pc:sldChg>
    </pc:docChg>
  </pc:docChgLst>
  <pc:docChgLst>
    <pc:chgData name="Beran Jaromír" userId="S::jaromir.beran@msmt.gov.cz::7954f35e-29f5-4898-9b02-0a496debd61b" providerId="AD" clId="Web-{D037AE76-335E-4CB5-A9F1-A640C6F8B2F2}"/>
    <pc:docChg chg="delSld modSld sldOrd">
      <pc:chgData name="Beran Jaromír" userId="S::jaromir.beran@msmt.gov.cz::7954f35e-29f5-4898-9b02-0a496debd61b" providerId="AD" clId="Web-{D037AE76-335E-4CB5-A9F1-A640C6F8B2F2}" dt="2025-02-04T11:20:15.404" v="212" actId="20577"/>
      <pc:docMkLst>
        <pc:docMk/>
      </pc:docMkLst>
      <pc:sldChg chg="modSp ord">
        <pc:chgData name="Beran Jaromír" userId="S::jaromir.beran@msmt.gov.cz::7954f35e-29f5-4898-9b02-0a496debd61b" providerId="AD" clId="Web-{D037AE76-335E-4CB5-A9F1-A640C6F8B2F2}" dt="2025-02-04T11:00:40.130" v="81" actId="20577"/>
        <pc:sldMkLst>
          <pc:docMk/>
          <pc:sldMk cId="1229756609" sldId="505"/>
        </pc:sldMkLst>
        <pc:spChg chg="mod">
          <ac:chgData name="Beran Jaromír" userId="S::jaromir.beran@msmt.gov.cz::7954f35e-29f5-4898-9b02-0a496debd61b" providerId="AD" clId="Web-{D037AE76-335E-4CB5-A9F1-A640C6F8B2F2}" dt="2025-02-04T11:00:40.130" v="81" actId="20577"/>
          <ac:spMkLst>
            <pc:docMk/>
            <pc:sldMk cId="1229756609" sldId="505"/>
            <ac:spMk id="3" creationId="{F208D590-5E02-4ADE-A31A-04744D8BBA59}"/>
          </ac:spMkLst>
        </pc:spChg>
      </pc:sldChg>
      <pc:sldChg chg="del">
        <pc:chgData name="Beran Jaromír" userId="S::jaromir.beran@msmt.gov.cz::7954f35e-29f5-4898-9b02-0a496debd61b" providerId="AD" clId="Web-{D037AE76-335E-4CB5-A9F1-A640C6F8B2F2}" dt="2025-02-04T11:00:43.848" v="82"/>
        <pc:sldMkLst>
          <pc:docMk/>
          <pc:sldMk cId="1746207589" sldId="767"/>
        </pc:sldMkLst>
      </pc:sldChg>
      <pc:sldChg chg="modSp">
        <pc:chgData name="Beran Jaromír" userId="S::jaromir.beran@msmt.gov.cz::7954f35e-29f5-4898-9b02-0a496debd61b" providerId="AD" clId="Web-{D037AE76-335E-4CB5-A9F1-A640C6F8B2F2}" dt="2025-02-04T10:44:27.143" v="35" actId="20577"/>
        <pc:sldMkLst>
          <pc:docMk/>
          <pc:sldMk cId="4142766561" sldId="769"/>
        </pc:sldMkLst>
        <pc:spChg chg="mod">
          <ac:chgData name="Beran Jaromír" userId="S::jaromir.beran@msmt.gov.cz::7954f35e-29f5-4898-9b02-0a496debd61b" providerId="AD" clId="Web-{D037AE76-335E-4CB5-A9F1-A640C6F8B2F2}" dt="2025-02-04T10:44:27.143" v="35" actId="20577"/>
          <ac:spMkLst>
            <pc:docMk/>
            <pc:sldMk cId="4142766561" sldId="769"/>
            <ac:spMk id="3" creationId="{E333F600-0F26-5E8F-3025-B8A79D7C667E}"/>
          </ac:spMkLst>
        </pc:spChg>
      </pc:sldChg>
      <pc:sldChg chg="ord">
        <pc:chgData name="Beran Jaromír" userId="S::jaromir.beran@msmt.gov.cz::7954f35e-29f5-4898-9b02-0a496debd61b" providerId="AD" clId="Web-{D037AE76-335E-4CB5-A9F1-A640C6F8B2F2}" dt="2025-02-04T10:47:57.072" v="43"/>
        <pc:sldMkLst>
          <pc:docMk/>
          <pc:sldMk cId="3812301220" sldId="772"/>
        </pc:sldMkLst>
      </pc:sldChg>
      <pc:sldChg chg="modSp modCm">
        <pc:chgData name="Beran Jaromír" userId="S::jaromir.beran@msmt.gov.cz::7954f35e-29f5-4898-9b02-0a496debd61b" providerId="AD" clId="Web-{D037AE76-335E-4CB5-A9F1-A640C6F8B2F2}" dt="2025-02-04T11:12:20.279" v="170" actId="20577"/>
        <pc:sldMkLst>
          <pc:docMk/>
          <pc:sldMk cId="323454434" sldId="774"/>
        </pc:sldMkLst>
        <pc:spChg chg="mod">
          <ac:chgData name="Beran Jaromír" userId="S::jaromir.beran@msmt.gov.cz::7954f35e-29f5-4898-9b02-0a496debd61b" providerId="AD" clId="Web-{D037AE76-335E-4CB5-A9F1-A640C6F8B2F2}" dt="2025-02-04T11:12:20.279" v="170" actId="20577"/>
          <ac:spMkLst>
            <pc:docMk/>
            <pc:sldMk cId="323454434" sldId="774"/>
            <ac:spMk id="3" creationId="{1B434AEE-8CEB-7570-8841-057EE8E48BD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ran Jaromír" userId="S::jaromir.beran@msmt.gov.cz::7954f35e-29f5-4898-9b02-0a496debd61b" providerId="AD" clId="Web-{D037AE76-335E-4CB5-A9F1-A640C6F8B2F2}" dt="2025-02-04T11:12:20.279" v="170" actId="20577"/>
              <pc2:cmMkLst xmlns:pc2="http://schemas.microsoft.com/office/powerpoint/2019/9/main/command">
                <pc:docMk/>
                <pc:sldMk cId="323454434" sldId="774"/>
                <pc2:cmMk id="{836C1DEF-4105-40F5-ABA6-AD1DC9065D0F}"/>
              </pc2:cmMkLst>
            </pc226:cmChg>
          </p:ext>
        </pc:extLst>
      </pc:sldChg>
      <pc:sldChg chg="modSp">
        <pc:chgData name="Beran Jaromír" userId="S::jaromir.beran@msmt.gov.cz::7954f35e-29f5-4898-9b02-0a496debd61b" providerId="AD" clId="Web-{D037AE76-335E-4CB5-A9F1-A640C6F8B2F2}" dt="2025-02-04T11:20:15.404" v="212" actId="20577"/>
        <pc:sldMkLst>
          <pc:docMk/>
          <pc:sldMk cId="1365314233" sldId="776"/>
        </pc:sldMkLst>
        <pc:spChg chg="mod">
          <ac:chgData name="Beran Jaromír" userId="S::jaromir.beran@msmt.gov.cz::7954f35e-29f5-4898-9b02-0a496debd61b" providerId="AD" clId="Web-{D037AE76-335E-4CB5-A9F1-A640C6F8B2F2}" dt="2025-02-04T11:20:15.404" v="212" actId="20577"/>
          <ac:spMkLst>
            <pc:docMk/>
            <pc:sldMk cId="1365314233" sldId="776"/>
            <ac:spMk id="3" creationId="{7FBD423E-F902-E5C4-6B53-C342C68AB106}"/>
          </ac:spMkLst>
        </pc:spChg>
      </pc:sldChg>
      <pc:sldChg chg="modSp">
        <pc:chgData name="Beran Jaromír" userId="S::jaromir.beran@msmt.gov.cz::7954f35e-29f5-4898-9b02-0a496debd61b" providerId="AD" clId="Web-{D037AE76-335E-4CB5-A9F1-A640C6F8B2F2}" dt="2025-02-04T10:56:26.652" v="73" actId="20577"/>
        <pc:sldMkLst>
          <pc:docMk/>
          <pc:sldMk cId="4097935647" sldId="777"/>
        </pc:sldMkLst>
        <pc:spChg chg="mod">
          <ac:chgData name="Beran Jaromír" userId="S::jaromir.beran@msmt.gov.cz::7954f35e-29f5-4898-9b02-0a496debd61b" providerId="AD" clId="Web-{D037AE76-335E-4CB5-A9F1-A640C6F8B2F2}" dt="2025-02-04T10:56:26.652" v="73" actId="20577"/>
          <ac:spMkLst>
            <pc:docMk/>
            <pc:sldMk cId="4097935647" sldId="777"/>
            <ac:spMk id="3" creationId="{DC3716E5-E2AD-E392-B2BD-A033E8EACF1F}"/>
          </ac:spMkLst>
        </pc:spChg>
      </pc:sldChg>
      <pc:sldChg chg="ord">
        <pc:chgData name="Beran Jaromír" userId="S::jaromir.beran@msmt.gov.cz::7954f35e-29f5-4898-9b02-0a496debd61b" providerId="AD" clId="Web-{D037AE76-335E-4CB5-A9F1-A640C6F8B2F2}" dt="2025-02-04T10:48:07.822" v="44"/>
        <pc:sldMkLst>
          <pc:docMk/>
          <pc:sldMk cId="379368384" sldId="779"/>
        </pc:sldMkLst>
      </pc:sldChg>
    </pc:docChg>
  </pc:docChgLst>
  <pc:docChgLst>
    <pc:chgData name="Beran Jaromír" userId="S::jaromir.beran@msmt.gov.cz::7954f35e-29f5-4898-9b02-0a496debd61b" providerId="AD" clId="Web-{ECB8F4C2-8D38-8757-D8EF-DE8885DB0D1B}"/>
    <pc:docChg chg="modSld">
      <pc:chgData name="Beran Jaromír" userId="S::jaromir.beran@msmt.gov.cz::7954f35e-29f5-4898-9b02-0a496debd61b" providerId="AD" clId="Web-{ECB8F4C2-8D38-8757-D8EF-DE8885DB0D1B}" dt="2025-02-07T16:00:53.848" v="2" actId="20577"/>
      <pc:docMkLst>
        <pc:docMk/>
      </pc:docMkLst>
      <pc:sldChg chg="modSp modCm">
        <pc:chgData name="Beran Jaromír" userId="S::jaromir.beran@msmt.gov.cz::7954f35e-29f5-4898-9b02-0a496debd61b" providerId="AD" clId="Web-{ECB8F4C2-8D38-8757-D8EF-DE8885DB0D1B}" dt="2025-02-07T16:00:53.848" v="2" actId="20577"/>
        <pc:sldMkLst>
          <pc:docMk/>
          <pc:sldMk cId="323454434" sldId="774"/>
        </pc:sldMkLst>
        <pc:spChg chg="mod">
          <ac:chgData name="Beran Jaromír" userId="S::jaromir.beran@msmt.gov.cz::7954f35e-29f5-4898-9b02-0a496debd61b" providerId="AD" clId="Web-{ECB8F4C2-8D38-8757-D8EF-DE8885DB0D1B}" dt="2025-02-07T16:00:53.848" v="2" actId="20577"/>
          <ac:spMkLst>
            <pc:docMk/>
            <pc:sldMk cId="323454434" sldId="774"/>
            <ac:spMk id="3" creationId="{1B434AEE-8CEB-7570-8841-057EE8E48BD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ran Jaromír" userId="S::jaromir.beran@msmt.gov.cz::7954f35e-29f5-4898-9b02-0a496debd61b" providerId="AD" clId="Web-{ECB8F4C2-8D38-8757-D8EF-DE8885DB0D1B}" dt="2025-02-07T16:00:52.114" v="1" actId="20577"/>
              <pc2:cmMkLst xmlns:pc2="http://schemas.microsoft.com/office/powerpoint/2019/9/main/command">
                <pc:docMk/>
                <pc:sldMk cId="323454434" sldId="774"/>
                <pc2:cmMk id="{19C2080E-27FA-43CD-A237-219046752A50}"/>
              </pc2:cmMkLst>
            </pc226:cmChg>
          </p:ext>
        </pc:ext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CCCEB7-0AE4-48EC-9F63-96F17FD15CF2}" type="datetimeFigureOut">
              <a:rPr lang="cs-CZ"/>
              <a:pPr>
                <a:defRPr/>
              </a:pPr>
              <a:t>07.02.2025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871F733-42C6-4C6F-A884-3DF9C3DCF17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8511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409564-41C3-40A2-A137-FB8C49F4850F}" type="datetimeFigureOut">
              <a:rPr lang="cs-CZ"/>
              <a:pPr>
                <a:defRPr/>
              </a:pPr>
              <a:t>07.02.2025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99B8D6-1C86-4DAE-8B07-CA5DB238BF4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486041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422275" y="4777194"/>
            <a:ext cx="5953125" cy="3908614"/>
          </a:xfrm>
        </p:spPr>
        <p:txBody>
          <a:bodyPr/>
          <a:lstStyle/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688202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/>
              <a:t>Změny financování </a:t>
            </a:r>
            <a:br>
              <a:rPr lang="cs-CZ"/>
            </a:br>
            <a:r>
              <a:rPr lang="cs-CZ"/>
              <a:t>regionálního školství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022800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92514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9599" y="1825625"/>
            <a:ext cx="10515600" cy="4351338"/>
          </a:xfrm>
        </p:spPr>
        <p:txBody>
          <a:bodyPr>
            <a:noAutofit/>
          </a:bodyPr>
          <a:lstStyle>
            <a:lvl1pPr>
              <a:defRPr/>
            </a:lvl1pPr>
            <a:lvl2pPr marL="108000" indent="0">
              <a:buNone/>
              <a:defRPr/>
            </a:lvl2pPr>
            <a:lvl3pPr marL="612000" indent="-180000">
              <a:defRPr/>
            </a:lvl3pPr>
            <a:lvl4pPr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>
              <a:buFont typeface="Arial" panose="020B0604020202020204" pitchFamily="34" charset="0"/>
              <a:buNone/>
              <a:defRPr baseline="0"/>
            </a:lvl5pPr>
            <a:lvl6pPr marL="1260000"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</a:lstStyle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  <a:p>
            <a:pPr lvl="2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774096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667" y="944564"/>
            <a:ext cx="10515600" cy="609917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2100" baseline="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0EC50-092C-4C81-95D0-276FACB532F9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729599" y="3546686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5322085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461595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28646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133029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04159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0019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398266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2215755881"/>
                  </a:ext>
                </a:extLst>
              </a:tr>
            </a:tbl>
          </a:graphicData>
        </a:graphic>
      </p:graphicFrame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729599" y="1825625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idx="14"/>
          </p:nvPr>
        </p:nvSpPr>
        <p:spPr>
          <a:xfrm>
            <a:off x="719667" y="4636559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9191223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9599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80964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FBBE1-7769-47C4-B992-B190FC9F18A8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264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0EC50-092C-4C81-95D0-276FACB532F9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7937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9C655-FA82-4504-8779-2D60F789E7FC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13530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slední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999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vá kapitola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801" y="3189003"/>
            <a:ext cx="8557066" cy="489517"/>
          </a:xfrm>
          <a:prstGeom prst="rect">
            <a:avLst/>
          </a:prstGeom>
        </p:spPr>
        <p:txBody>
          <a:bodyPr wrap="none" anchor="ctr"/>
          <a:lstStyle>
            <a:lvl1pPr algn="l">
              <a:defRPr sz="3181" b="1">
                <a:solidFill>
                  <a:srgbClr val="2896D4"/>
                </a:solidFill>
                <a:latin typeface="Segoe UI" panose="020B0502040204020203" pitchFamily="34" charset="0"/>
                <a:ea typeface="Roboto Slab" pitchFamily="2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8801" y="6252781"/>
            <a:ext cx="442783" cy="2306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5">
                <a:solidFill>
                  <a:schemeClr val="tx1"/>
                </a:solidFill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</a:lstStyle>
          <a:p>
            <a:fld id="{7EB3CF81-40B1-461F-ABB1-DF8E3BDEAF2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4"/>
          </p:nvPr>
        </p:nvSpPr>
        <p:spPr>
          <a:xfrm>
            <a:off x="838800" y="3962399"/>
            <a:ext cx="10305535" cy="171351"/>
          </a:xfrm>
          <a:prstGeom prst="rect">
            <a:avLst/>
          </a:prstGeom>
        </p:spPr>
        <p:txBody>
          <a:bodyPr lIns="18000"/>
          <a:lstStyle>
            <a:lvl1pPr algn="l">
              <a:defRPr sz="1114" baseline="0">
                <a:latin typeface="Segoe UI" panose="020B0502040204020203" pitchFamily="34" charset="0"/>
                <a:ea typeface="Roboto Light" panose="02000000000000000000" pitchFamily="2" charset="0"/>
                <a:cs typeface="Segoe UI" panose="020B0502040204020203" pitchFamily="34" charset="0"/>
              </a:defRPr>
            </a:lvl1pPr>
            <a:lvl2pPr>
              <a:defRPr sz="955"/>
            </a:lvl2pPr>
            <a:lvl3pPr>
              <a:defRPr sz="875"/>
            </a:lvl3pPr>
            <a:lvl4pPr>
              <a:defRPr sz="835"/>
            </a:lvl4pPr>
            <a:lvl5pPr>
              <a:defRPr sz="835"/>
            </a:lvl5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08201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0410EC50-092C-4C81-95D0-276FACB532F9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6255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90" r:id="rId2"/>
    <p:sldLayoutId id="2147484691" r:id="rId3"/>
    <p:sldLayoutId id="2147484692" r:id="rId4"/>
    <p:sldLayoutId id="2147484693" r:id="rId5"/>
    <p:sldLayoutId id="2147484694" r:id="rId6"/>
    <p:sldLayoutId id="2147484695" r:id="rId7"/>
    <p:sldLayoutId id="214748469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26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595">
          <p15:clr>
            <a:srgbClr val="F26B43"/>
          </p15:clr>
        </p15:guide>
        <p15:guide id="4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Nadpis 1"/>
          <p:cNvSpPr>
            <a:spLocks noGrp="1"/>
          </p:cNvSpPr>
          <p:nvPr>
            <p:ph type="ctrTitle"/>
          </p:nvPr>
        </p:nvSpPr>
        <p:spPr>
          <a:xfrm>
            <a:off x="911424" y="116632"/>
            <a:ext cx="7704856" cy="32847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altLang="cs-CZ" sz="4800">
                <a:latin typeface="+mn-lt"/>
                <a:cs typeface="Times New Roman"/>
              </a:rPr>
              <a:t>Základní principy změny ve financování nepedagogické práce a provozu školství ÚSC a DSO</a:t>
            </a:r>
          </a:p>
        </p:txBody>
      </p:sp>
      <p:sp>
        <p:nvSpPr>
          <p:cNvPr id="8195" name="Podnadpis 2"/>
          <p:cNvSpPr>
            <a:spLocks noGrp="1"/>
          </p:cNvSpPr>
          <p:nvPr>
            <p:ph type="subTitle" idx="1"/>
          </p:nvPr>
        </p:nvSpPr>
        <p:spPr>
          <a:xfrm>
            <a:off x="839416" y="5949280"/>
            <a:ext cx="6400800" cy="576064"/>
          </a:xfrm>
        </p:spPr>
        <p:txBody>
          <a:bodyPr>
            <a:normAutofit/>
          </a:bodyPr>
          <a:lstStyle/>
          <a:p>
            <a:pPr marR="0" eaLnBrk="1" hangingPunct="1"/>
            <a:r>
              <a:rPr lang="cs-CZ" altLang="cs-CZ">
                <a:latin typeface="+mj-lt"/>
                <a:cs typeface="Times New Roman" panose="02020603050405020304" pitchFamily="18" charset="0"/>
              </a:rPr>
              <a:t>Zpracovalo MŠMT, Únor 2025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1"/>
          </p:nvPr>
        </p:nvSpPr>
        <p:spPr>
          <a:xfrm>
            <a:off x="561194" y="753266"/>
            <a:ext cx="6747633" cy="4895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>
                <a:solidFill>
                  <a:srgbClr val="0070C0"/>
                </a:solidFill>
              </a:rPr>
              <a:t>VALORIZACE PROSTŘEDKŮ STÁVAJÍHO KRITÉRIA POČTU ŽÁKŮ V RUD OBCÍ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065755" y="2807423"/>
            <a:ext cx="146937" cy="514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2726" tIns="36363" rIns="72726" bIns="36363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727272"/>
            <a:br>
              <a:rPr lang="cs-CZ" altLang="cs-CZ" sz="1432"/>
            </a:br>
            <a:endParaRPr lang="cs-CZ" altLang="cs-CZ" sz="1432"/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561194" y="1192597"/>
            <a:ext cx="11008652" cy="50186"/>
          </a:xfrm>
          <a:prstGeom prst="line">
            <a:avLst/>
          </a:prstGeom>
          <a:ln w="31750" cmpd="dbl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609" y="26504"/>
            <a:ext cx="2381595" cy="86332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/>
        </p:nvGraphicFramePr>
        <p:xfrm>
          <a:off x="1481768" y="1545548"/>
          <a:ext cx="10088078" cy="4855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List" r:id="rId4" imgW="6320271" imgH="3042109" progId="Excel.Sheet.12">
                  <p:embed/>
                </p:oleObj>
              </mc:Choice>
              <mc:Fallback>
                <p:oleObj name="List" r:id="rId4" imgW="6320271" imgH="3042109" progId="Excel.Sheet.12">
                  <p:embed/>
                  <p:pic>
                    <p:nvPicPr>
                      <p:cNvPr id="3" name="Objekt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81768" y="1545548"/>
                        <a:ext cx="10088078" cy="48552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368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9702AC-52DE-38AB-0DB8-6CBEDE6EC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Co se navrhuje – základní principy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A1704A-FF11-48C0-0E61-D211A9DA3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412777"/>
            <a:ext cx="10732800" cy="4773074"/>
          </a:xfrm>
        </p:spPr>
        <p:txBody>
          <a:bodyPr/>
          <a:lstStyle/>
          <a:p>
            <a:pPr algn="just"/>
            <a:r>
              <a:rPr lang="cs-CZ" dirty="0"/>
              <a:t>Nově by se do RUD zahrnovaly i svazkové školy, přičemž výnos půjde za obcí, v níž má daná svazková škola sídlo – bude na členských obcích, aby si (ideálně smluvně) ošetřily způsob financování svazkové školy – např. dle předpokládané částky výnosu, kterou každoročně zveřejňuje Ministerstvo financí (výnosy převáděny průběžně)</a:t>
            </a:r>
          </a:p>
          <a:p>
            <a:pPr algn="just"/>
            <a:r>
              <a:rPr lang="cs-CZ" dirty="0"/>
              <a:t>Objektivní rozdíly ve finanční náročnosti pedagogické práce a provozu by byly řešeny systémem koeficientů/vah – nařízení vlády k zákonu č. 243/2000 Sb. v gesci MŠMT – ovlivní i stávající „školský RUD“ v případě obcí</a:t>
            </a:r>
          </a:p>
          <a:p>
            <a:pPr marL="323850" indent="-215900" algn="just">
              <a:buFont typeface="Calibri Light" panose="05050102010706020507" pitchFamily="18" charset="2"/>
              <a:buChar char="●"/>
            </a:pPr>
            <a:r>
              <a:rPr lang="cs-CZ" dirty="0">
                <a:ea typeface="Calibri Light"/>
                <a:cs typeface="Calibri Light"/>
              </a:rPr>
              <a:t>Nositelem daňového výnosu by byl/o:</a:t>
            </a:r>
            <a:endParaRPr lang="en-US" dirty="0">
              <a:ea typeface="Calibri Light"/>
              <a:cs typeface="Calibri Light"/>
            </a:endParaRPr>
          </a:p>
          <a:p>
            <a:pPr marL="323850" indent="-215900">
              <a:lnSpc>
                <a:spcPts val="1575"/>
              </a:lnSpc>
              <a:buFont typeface="Arial,Sans-Serif" panose="05050102010706020507" pitchFamily="18" charset="2"/>
              <a:buChar char="•"/>
            </a:pPr>
            <a:r>
              <a:rPr lang="cs-CZ" dirty="0">
                <a:latin typeface="Calibri Light"/>
                <a:ea typeface="Calibri Light"/>
                <a:cs typeface="Calibri Light"/>
              </a:rPr>
              <a:t>koeficient 1 - dítě v přípravné třídě, žák "běžné" ZŠ, SŠ, KON, student VOŠ, ubytovaný v domově mládeže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323850" indent="-215900">
              <a:lnSpc>
                <a:spcPts val="1575"/>
              </a:lnSpc>
              <a:buFont typeface="Arial,Sans-Serif" panose="05050102010706020507" pitchFamily="18" charset="2"/>
              <a:buChar char="•"/>
            </a:pPr>
            <a:r>
              <a:rPr lang="cs-CZ" dirty="0">
                <a:ea typeface="Calibri Light"/>
                <a:cs typeface="Calibri Light"/>
              </a:rPr>
              <a:t>koeficient 2 - dítě ve speciální třídě/škole MŠ a přípravném stupni ZŠ speciální </a:t>
            </a:r>
            <a:endParaRPr lang="en-US" dirty="0">
              <a:ea typeface="Calibri Light"/>
              <a:cs typeface="Calibri Light"/>
            </a:endParaRPr>
          </a:p>
          <a:p>
            <a:pPr marL="323850" indent="-215900">
              <a:lnSpc>
                <a:spcPts val="1575"/>
              </a:lnSpc>
              <a:buFont typeface="Arial,Sans-Serif" panose="05050102010706020507" pitchFamily="18" charset="2"/>
              <a:buChar char="•"/>
            </a:pPr>
            <a:r>
              <a:rPr lang="cs-CZ" dirty="0">
                <a:latin typeface="Calibri Light"/>
                <a:ea typeface="Calibri Light"/>
                <a:cs typeface="Calibri Light"/>
              </a:rPr>
              <a:t>koeficient 2 - žák ve speciální třídě/škole ZŠ a SŠ a ubytovaný v internátu</a:t>
            </a:r>
            <a:endParaRPr lang="en-US" dirty="0">
              <a:latin typeface="Calibri Light"/>
              <a:ea typeface="Calibri Light"/>
              <a:cs typeface="Calibri Light"/>
            </a:endParaRPr>
          </a:p>
          <a:p>
            <a:pPr marL="323850" indent="-215900">
              <a:lnSpc>
                <a:spcPts val="1575"/>
              </a:lnSpc>
              <a:buFont typeface="Arial,Sans-Serif" panose="05050102010706020507" pitchFamily="18" charset="2"/>
              <a:buChar char="•"/>
            </a:pPr>
            <a:r>
              <a:rPr lang="cs-CZ" dirty="0">
                <a:latin typeface="Calibri Light"/>
                <a:ea typeface="Calibri Light"/>
                <a:cs typeface="Calibri Light"/>
              </a:rPr>
              <a:t>koeficient 9 - dítě v dětském domově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323850" indent="-215900">
              <a:lnSpc>
                <a:spcPts val="1575"/>
              </a:lnSpc>
              <a:buFont typeface="Arial,Sans-Serif" panose="05050102010706020507" pitchFamily="18" charset="2"/>
              <a:buChar char="•"/>
            </a:pPr>
            <a:r>
              <a:rPr lang="cs-CZ" dirty="0">
                <a:latin typeface="Calibri Light"/>
                <a:ea typeface="Calibri Light"/>
                <a:cs typeface="Calibri Light"/>
              </a:rPr>
              <a:t>koeficient 0,1 - žák ZUŠ nebo dítě, žák, student v pravidelné činnosti SVČ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 </a:t>
            </a:r>
          </a:p>
          <a:p>
            <a:pPr marL="323850" indent="-215900">
              <a:lnSpc>
                <a:spcPts val="1575"/>
              </a:lnSpc>
              <a:buFont typeface="Arial,Sans-Serif" panose="05050102010706020507" pitchFamily="18" charset="2"/>
              <a:buChar char="•"/>
            </a:pPr>
            <a:r>
              <a:rPr lang="cs-CZ" dirty="0">
                <a:latin typeface="Calibri Light"/>
                <a:ea typeface="Calibri Light"/>
                <a:cs typeface="Calibri Light"/>
              </a:rPr>
              <a:t>koeficient 1,2 - dítě v „běžné“ MŠ a žáka svazkové „běžné“ ZŠ</a:t>
            </a:r>
            <a:r>
              <a:rPr lang="en-US" sz="1800" dirty="0">
                <a:latin typeface="Poppins"/>
                <a:ea typeface="Calibri Light"/>
                <a:cs typeface="Poppins"/>
              </a:rPr>
              <a:t> </a:t>
            </a:r>
            <a:endParaRPr lang="cs-CZ" dirty="0"/>
          </a:p>
          <a:p>
            <a:pPr algn="just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7213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0445C4-E821-0E06-41BD-929187B87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Calibri"/>
                <a:ea typeface="Calibri"/>
                <a:cs typeface="Calibri"/>
              </a:rPr>
              <a:t>Harmonogram </a:t>
            </a:r>
            <a:endParaRPr lang="cs-CZ">
              <a:ea typeface="Calibri"/>
              <a:cs typeface="Calibri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3716E5-E2AD-E392-B2BD-A033E8EAC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17. 1. 2025 předložen pozměňovací návrh k novele školského zákona upravující zákon o RUD a školský zákon </a:t>
            </a:r>
            <a:endParaRPr lang="en-US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30. 1. 2025 dokončení návrhu nařízení vlády  </a:t>
            </a: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únor - duben dokončení legislativního procesu, komunikační kampaň</a:t>
            </a: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duben/květen novelizovaný školský zákon a zákon o RUD vstoupí v platnost</a:t>
            </a: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květen/červen nové nařízení vlády vstoupí v platnost </a:t>
            </a: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1. 9. 2025 účinnost změny</a:t>
            </a:r>
          </a:p>
          <a:p>
            <a:pPr marL="323850" indent="-215900"/>
            <a:r>
              <a:rPr lang="cs-CZ">
                <a:solidFill>
                  <a:srgbClr val="FF0000"/>
                </a:solidFill>
                <a:latin typeface="Calibri Light"/>
                <a:ea typeface="Calibri Light"/>
                <a:cs typeface="Calibri Light"/>
              </a:rPr>
              <a:t>Červen až září  obce přijímají rozpočtová opatření </a:t>
            </a:r>
            <a:endParaRPr lang="cs-CZ">
              <a:solidFill>
                <a:srgbClr val="FF0000"/>
              </a:solidFill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solidFill>
                  <a:srgbClr val="FF0000"/>
                </a:solidFill>
                <a:latin typeface="Calibri Light"/>
                <a:ea typeface="Calibri Light"/>
                <a:cs typeface="Calibri Light"/>
              </a:rPr>
              <a:t>Výplaty za srpen hrazeny z dotace ze státního rozpočtu  - školy naposledy mohou  rozdělit  prostředky mezi pedagogy a </a:t>
            </a:r>
            <a:r>
              <a:rPr lang="cs-CZ" err="1">
                <a:solidFill>
                  <a:srgbClr val="FF0000"/>
                </a:solidFill>
                <a:latin typeface="Calibri Light"/>
                <a:ea typeface="Calibri Light"/>
                <a:cs typeface="Calibri Light"/>
              </a:rPr>
              <a:t>nepedagogy</a:t>
            </a:r>
            <a:r>
              <a:rPr lang="cs-CZ">
                <a:solidFill>
                  <a:srgbClr val="FF0000"/>
                </a:solidFill>
                <a:latin typeface="Calibri Light"/>
                <a:ea typeface="Calibri Light"/>
                <a:cs typeface="Calibri Light"/>
              </a:rPr>
              <a:t> dle svých potřeb</a:t>
            </a:r>
            <a:endParaRPr lang="cs-CZ">
              <a:solidFill>
                <a:srgbClr val="FF0000"/>
              </a:solidFill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>
                <a:solidFill>
                  <a:srgbClr val="FF0000"/>
                </a:solidFill>
                <a:latin typeface="Calibri Light"/>
                <a:ea typeface="Calibri Light"/>
                <a:cs typeface="Calibri Light"/>
              </a:rPr>
              <a:t>Výplaty </a:t>
            </a:r>
            <a:r>
              <a:rPr lang="cs-CZ" err="1">
                <a:solidFill>
                  <a:srgbClr val="FF0000"/>
                </a:solidFill>
                <a:latin typeface="Calibri Light"/>
                <a:ea typeface="Calibri Light"/>
                <a:cs typeface="Calibri Light"/>
              </a:rPr>
              <a:t>nepedagogů</a:t>
            </a:r>
            <a:r>
              <a:rPr lang="cs-CZ">
                <a:solidFill>
                  <a:srgbClr val="FF0000"/>
                </a:solidFill>
                <a:latin typeface="Calibri Light"/>
                <a:ea typeface="Calibri Light"/>
                <a:cs typeface="Calibri Light"/>
              </a:rPr>
              <a:t> za září obvykle vyplácené kolem 10. října budou zajištěny z prostředků obce</a:t>
            </a:r>
            <a:endParaRPr lang="cs-CZ">
              <a:solidFill>
                <a:srgbClr val="FF0000"/>
              </a:solidFill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935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DB1D2F-CC46-EFA6-CE81-53B7BD969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Podpora „malých obcí“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67017A-7EEB-8A0C-6881-3136D5D10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58139"/>
            <a:ext cx="10515600" cy="4618824"/>
          </a:xfrm>
        </p:spPr>
        <p:txBody>
          <a:bodyPr/>
          <a:lstStyle/>
          <a:p>
            <a:r>
              <a:rPr lang="cs-CZ"/>
              <a:t>Na přechodnou dobu - do konce roku 2026.</a:t>
            </a:r>
          </a:p>
          <a:p>
            <a:r>
              <a:rPr lang="cs-CZ"/>
              <a:t>Řešení specifickým nástrojem na úrovni nařízení vlády, který obcím do určitého počtu dětí a žáků připočte pevný počet „jednotek“.</a:t>
            </a:r>
          </a:p>
          <a:p>
            <a:r>
              <a:rPr lang="cs-CZ"/>
              <a:t>Specifický nástroj přerozdělí část daňového výnosu od větších obcí směrem k menším obcím.</a:t>
            </a:r>
          </a:p>
          <a:p>
            <a:r>
              <a:rPr lang="cs-CZ"/>
              <a:t>Současný systém financování nepedagogické práce rovněž „přerozděluje“ zdroje od větších škol ke školám menším, od větších jídelen k menším atp.</a:t>
            </a:r>
          </a:p>
          <a:p>
            <a:r>
              <a:rPr lang="cs-CZ"/>
              <a:t>Návrh stanovuje hranici 500 dětí, žáků, studentů a 10 jednotek – v údajích na webu MŠMT zahrnuto.</a:t>
            </a:r>
            <a:endParaRPr lang="en-GB"/>
          </a:p>
          <a:p>
            <a:r>
              <a:rPr lang="en-GB" err="1"/>
              <a:t>Tzn</a:t>
            </a:r>
            <a:r>
              <a:rPr lang="en-GB"/>
              <a:t>. </a:t>
            </a:r>
            <a:r>
              <a:rPr lang="en-US"/>
              <a:t>2 977 </a:t>
            </a:r>
            <a:r>
              <a:rPr lang="en-US" err="1"/>
              <a:t>obc</a:t>
            </a:r>
            <a:r>
              <a:rPr lang="cs-CZ"/>
              <a:t>í z 3 437, tj. 87 % (v SČK 519 z 610, tj. 85 %)</a:t>
            </a:r>
          </a:p>
          <a:p>
            <a:r>
              <a:rPr lang="cs-CZ"/>
              <a:t>Pro rok 2025 dojednán pro navýšení podílu obcí a krajů na rozpočtovém určení vyšší objem, než by odpovídal počtu </a:t>
            </a:r>
            <a:r>
              <a:rPr lang="cs-CZ" err="1"/>
              <a:t>nepedagogů</a:t>
            </a:r>
            <a:r>
              <a:rPr lang="cs-CZ"/>
              <a:t> rozpočtovaných na rok 2024, zvýšení o 4 mld. Kč a valorizovaný o 5 % - zohlednění „přelivu“ z pedagogické práce v důsledku konsolidačního balíčku.</a:t>
            </a:r>
          </a:p>
        </p:txBody>
      </p:sp>
    </p:spTree>
    <p:extLst>
      <p:ext uri="{BB962C8B-B14F-4D97-AF65-F5344CB8AC3E}">
        <p14:creationId xmlns:p14="http://schemas.microsoft.com/office/powerpoint/2010/main" val="1524821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A3A4A4-7DA3-CE70-EF75-BC35E9A8C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Propočty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A124B8-084C-1F35-C759-7BBB60635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Proč nebyly dříve?</a:t>
            </a:r>
          </a:p>
          <a:p>
            <a:pPr lvl="1"/>
            <a:r>
              <a:rPr lang="cs-CZ"/>
              <a:t>První krok – politická dohoda na objemu pro zvýšení podílu na daňových výnosech</a:t>
            </a:r>
          </a:p>
          <a:p>
            <a:pPr lvl="1"/>
            <a:r>
              <a:rPr lang="cs-CZ"/>
              <a:t>Druhý krok – simulace na datech roku 2024 pro debatu se zástupci samospráv</a:t>
            </a:r>
          </a:p>
          <a:p>
            <a:pPr lvl="1"/>
            <a:r>
              <a:rPr lang="cs-CZ"/>
              <a:t>Třetí krok – zpracování rozpisu rozpočtu na rok 2025 – základní parametr pro určení podílu krajů a obcí</a:t>
            </a:r>
          </a:p>
          <a:p>
            <a:pPr lvl="1"/>
            <a:r>
              <a:rPr lang="cs-CZ"/>
              <a:t>Čtvrtý krok – údaje o reálných převodech daňových výnosů za období 09-12/2024</a:t>
            </a:r>
          </a:p>
          <a:p>
            <a:pPr lvl="1"/>
            <a:r>
              <a:rPr lang="cs-CZ"/>
              <a:t>Pátý krok – zpracování modelu pro období 09-12/2025 na základě daňové predikce</a:t>
            </a:r>
          </a:p>
          <a:p>
            <a:pPr lvl="1"/>
            <a:endParaRPr lang="cs-CZ"/>
          </a:p>
          <a:p>
            <a:pPr lvl="1"/>
            <a:r>
              <a:rPr lang="cs-CZ"/>
              <a:t>MF – propočty celkových podílů krajů a obcí</a:t>
            </a:r>
          </a:p>
          <a:p>
            <a:pPr lvl="1"/>
            <a:r>
              <a:rPr lang="cs-CZ"/>
              <a:t>MŠMT – propočty na jednotlivé kraje a obce</a:t>
            </a:r>
          </a:p>
          <a:p>
            <a:pPr lvl="1"/>
            <a:endParaRPr lang="cs-CZ"/>
          </a:p>
          <a:p>
            <a:r>
              <a:rPr lang="cs-CZ"/>
              <a:t>Proč nejsou pro rok 2026?</a:t>
            </a:r>
          </a:p>
          <a:p>
            <a:pPr marL="108000" indent="0">
              <a:buNone/>
            </a:pPr>
            <a:r>
              <a:rPr lang="cs-CZ"/>
              <a:t>- Ovlivní počty dětí, žáků a studentů od 1. 9. 2025 (vliv demografie, role soukromých škol)</a:t>
            </a:r>
          </a:p>
        </p:txBody>
      </p:sp>
    </p:spTree>
    <p:extLst>
      <p:ext uri="{BB962C8B-B14F-4D97-AF65-F5344CB8AC3E}">
        <p14:creationId xmlns:p14="http://schemas.microsoft.com/office/powerpoint/2010/main" val="2565629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7D5025-4D16-4CF6-B489-710930BFC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Co je dobré vědět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584682-E356-4AAB-A046-F31436A7D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484784"/>
            <a:ext cx="10515600" cy="4968552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>
                <a:latin typeface="+mj-lt"/>
              </a:rPr>
              <a:t>Změna nejdříve ve od 1. 9. 2025, tj. dvojí účinnost novely zákona č. 243/2000 Sb. (postupná změna podílů).</a:t>
            </a:r>
          </a:p>
          <a:p>
            <a:pPr marL="323850" indent="-215900" algn="just"/>
            <a:r>
              <a:rPr lang="cs-CZ">
                <a:latin typeface="+mj-lt"/>
                <a:cs typeface="Calibri Light" panose="020F0302020204030204"/>
              </a:rPr>
              <a:t>Srovnání s rokem 2024 je určitým zjednodušením za oblast školských služeb – propočet přes republikové normativy, nezohledňují se krajské normativy ani „dohodovací“ řízení.</a:t>
            </a:r>
          </a:p>
          <a:p>
            <a:pPr marL="323850" indent="-215900" algn="just"/>
            <a:r>
              <a:rPr lang="cs-CZ">
                <a:latin typeface="+mj-lt"/>
                <a:cs typeface="Calibri Light" panose="020F0302020204030204"/>
              </a:rPr>
              <a:t>Přepočtem pro RUD vzniká průměr – nové „normativy“ – výnos přesto nebude pro každou obec stejný – vliv vah a „bonusu“.</a:t>
            </a:r>
          </a:p>
          <a:p>
            <a:pPr marL="323850" indent="-215900" algn="just"/>
            <a:r>
              <a:rPr lang="cs-CZ">
                <a:latin typeface="+mj-lt"/>
                <a:cs typeface="Calibri Light" panose="020F0302020204030204"/>
              </a:rPr>
              <a:t>Mění se pohled na zajišťování peněžních prostředků na školní stravování – nositelem dítě, žák, student, nikoliv stravovaný. Respektuje se při tom § 122 odst. 3 ŠZ – hmotné zabezpečení (stravování) zajišťuje pro „své“ děti, žáky a studenty právnická osoba vykonávající činnost školy nebo školského zařízení, v případě ÚSC a DSO lze i ve spolupráci se zřizovatelem – </a:t>
            </a:r>
            <a:r>
              <a:rPr lang="cs-CZ" b="1">
                <a:latin typeface="+mj-lt"/>
                <a:cs typeface="Calibri Light" panose="020F0302020204030204"/>
              </a:rPr>
              <a:t>nově vždy se zřizovatelem.</a:t>
            </a:r>
          </a:p>
          <a:p>
            <a:pPr marL="323850" indent="-215900" algn="just"/>
            <a:r>
              <a:rPr lang="cs-CZ">
                <a:latin typeface="+mj-lt"/>
                <a:cs typeface="Calibri Light" panose="020F0302020204030204"/>
              </a:rPr>
              <a:t>Dojde mezi obcemi k určitému přerozdělení i stávajícího „školského koeficientu“, neboť se nevytváří samostatný „nepedagogický“ koeficient.</a:t>
            </a:r>
          </a:p>
          <a:p>
            <a:pPr marL="323850" indent="-215900" algn="just"/>
            <a:r>
              <a:rPr lang="cs-CZ">
                <a:latin typeface="+mj-lt"/>
                <a:cs typeface="Calibri Light" panose="020F0302020204030204"/>
              </a:rPr>
              <a:t>Dobrovolné svazky obcí nebudou mít od roku 2026 nárok na dotaci ze státního rozpočtu (současný poskytovatel - Ministerstvo financí).</a:t>
            </a:r>
          </a:p>
          <a:p>
            <a:pPr marL="323850" indent="-215900"/>
            <a:endParaRPr lang="cs-CZ">
              <a:latin typeface="+mj-lt"/>
              <a:cs typeface="Calibri Light" panose="020F0302020204030204"/>
            </a:endParaRP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F1396D-2800-4257-A597-D3885BBFD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15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86053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7E50A5-F8AA-FEFE-CE34-9613A9E3D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Trocha statistiky za středočeský kraj na 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434AEE-8CEB-7570-8841-057EE8E48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/>
            <a:endParaRPr lang="cs-CZ" dirty="0">
              <a:solidFill>
                <a:srgbClr val="FF0000"/>
              </a:solidFill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9 obcí se ZŠ s nejvýše 20 žáky (minimum 12)</a:t>
            </a:r>
          </a:p>
          <a:p>
            <a:pPr marL="323850" indent="-215900"/>
            <a:r>
              <a:rPr lang="cs-CZ" dirty="0"/>
              <a:t>58 obcí s prvostupňovou ZŠ o průměrném počtu 58 žáků</a:t>
            </a:r>
            <a:endParaRPr lang="cs-CZ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 dirty="0"/>
              <a:t>208 obcí pouze s MŠ o průměrném počtu dětí 35 (minimum 15, maximum 119)</a:t>
            </a:r>
            <a:endParaRPr lang="cs-CZ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47 obcí se ZUŠ (průměrný počet žáků 508)</a:t>
            </a:r>
          </a:p>
          <a:p>
            <a:pPr marL="323850" indent="-215900"/>
            <a:r>
              <a:rPr lang="cs-CZ" dirty="0"/>
              <a:t>12 obcí se SVČ (v průměru 766 účastníků pravidelné činnosti, ale např. Všenory k 305 dětem a žákům mají 655 účastníků pravidelné činnosti SVČ)</a:t>
            </a:r>
            <a:endParaRPr lang="cs-CZ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54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4C954C-7EC0-3E98-7083-68947F95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Calibri"/>
                <a:ea typeface="Calibri"/>
                <a:cs typeface="Calibri"/>
              </a:rPr>
              <a:t>Proč to má smysl? </a:t>
            </a:r>
            <a:endParaRPr lang="cs-CZ">
              <a:ea typeface="Calibri"/>
              <a:cs typeface="Calibri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BD423E-F902-E5C4-6B53-C342C68AB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Stát platí školám  činnosti, které často hradí obec  - účetní, ICT správa, někde úklidové služby</a:t>
            </a:r>
          </a:p>
          <a:p>
            <a:pPr marL="107950" indent="0">
              <a:buNone/>
            </a:pPr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Pokud  škola uspoří nepedagogické úvazky, stát s odstupem času tyto pozice jako "neobsazené" krátí – mediálně „černé duše“</a:t>
            </a:r>
          </a:p>
          <a:p>
            <a:pPr marL="323850" indent="-215900"/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Obce umí ovlivnit efektivitu provozu škol, včetně nepedagogické práce, více než stát</a:t>
            </a:r>
            <a:endParaRPr lang="cs-CZ">
              <a:ea typeface="Calibri Light"/>
              <a:cs typeface="Calibri Light"/>
            </a:endParaRPr>
          </a:p>
          <a:p>
            <a:pPr marL="107950" indent="0">
              <a:buNone/>
            </a:pPr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Úspory z vyšší efektivity zůstanou obci. Ta je může investovat dále do školství (např. zlepšit odměňování).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Možnost koncentrace služeb, které obec beztak zajišťuje - technické služby, společná ICT správa, účetnictví, právní služby, administrace dotačních žádostí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314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8">
            <a:extLst>
              <a:ext uri="{FF2B5EF4-FFF2-40B4-BE49-F238E27FC236}">
                <a16:creationId xmlns:a16="http://schemas.microsoft.com/office/drawing/2014/main" id="{DE85B183-D0FE-8F1F-D016-CBEF791F6BC5}"/>
              </a:ext>
            </a:extLst>
          </p:cNvPr>
          <p:cNvSpPr/>
          <p:nvPr/>
        </p:nvSpPr>
        <p:spPr>
          <a:xfrm>
            <a:off x="1271464" y="1844824"/>
            <a:ext cx="2627710" cy="2664296"/>
          </a:xfrm>
          <a:custGeom>
            <a:avLst/>
            <a:gdLst/>
            <a:ahLst/>
            <a:cxnLst/>
            <a:rect l="l" t="t" r="r" b="b"/>
            <a:pathLst>
              <a:path w="4223350" h="4223350">
                <a:moveTo>
                  <a:pt x="0" y="0"/>
                </a:moveTo>
                <a:lnTo>
                  <a:pt x="4223350" y="0"/>
                </a:lnTo>
                <a:lnTo>
                  <a:pt x="4223350" y="4223350"/>
                </a:lnTo>
                <a:lnTo>
                  <a:pt x="0" y="422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2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3F447A-E1F2-43C7-98BB-AD0224EA4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980728"/>
            <a:ext cx="7833072" cy="2232248"/>
          </a:xfrm>
        </p:spPr>
        <p:txBody>
          <a:bodyPr>
            <a:normAutofit/>
          </a:bodyPr>
          <a:lstStyle/>
          <a:p>
            <a:pPr algn="ctr"/>
            <a:r>
              <a:rPr lang="cs-CZ" sz="4000"/>
              <a:t>Současný stav financování</a:t>
            </a:r>
          </a:p>
        </p:txBody>
      </p:sp>
    </p:spTree>
    <p:extLst>
      <p:ext uri="{BB962C8B-B14F-4D97-AF65-F5344CB8AC3E}">
        <p14:creationId xmlns:p14="http://schemas.microsoft.com/office/powerpoint/2010/main" val="1684048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29509E-163A-487F-92CE-F11D2E635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</p:spPr>
        <p:txBody>
          <a:bodyPr>
            <a:normAutofit/>
          </a:bodyPr>
          <a:lstStyle/>
          <a:p>
            <a:r>
              <a:rPr lang="cs-CZ"/>
              <a:t>Stručná rekapitulace – financování ze státního rozpočtu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44235E-5CE0-4489-835E-405F62103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484784"/>
            <a:ext cx="10515600" cy="4692179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 současné době školský zákon stanovuje, že ze státního rozpočtu je financována pedagogická a nepedagogická práce, učebnice a učební pomůcky atp., ve školách a školských zařízeních, vše ostatní je odpovědností zřizovatele, tj. kraje, obce, dobrovolného svazku obcí – jedná se o </a:t>
            </a:r>
            <a:r>
              <a:rPr lang="cs-CZ" sz="1800" b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výkon samostatné působnosti, na niž stát ze státního rozpočtu přispívá (nyní většinově hradí)</a:t>
            </a:r>
            <a:r>
              <a:rPr lang="cs-CZ" sz="180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 b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Pedagogická práce </a:t>
            </a:r>
            <a:r>
              <a:rPr lang="cs-CZ" sz="180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 financována čistě normativně u základních uměleckých škol, vyšších odborných škol a školských služeb (s výjimkou pedagogické práce ve školních družinách).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 b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Pedagogická práce </a:t>
            </a:r>
            <a:r>
              <a:rPr lang="cs-CZ" sz="180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 financována </a:t>
            </a:r>
            <a:r>
              <a:rPr lang="cs-CZ" sz="180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nákladovo</a:t>
            </a:r>
            <a:r>
              <a:rPr lang="cs-CZ" sz="180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-normativně u ostatních škol a školních družin.</a:t>
            </a:r>
          </a:p>
          <a:p>
            <a:r>
              <a:rPr lang="cs-CZ" sz="1800" b="1" ker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Nepedagogická práce </a:t>
            </a:r>
            <a:r>
              <a:rPr lang="cs-CZ" sz="1800" ker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 financována čistě normativně, u škol (s výjimkou ZUŠ) normativem na ředitelství, třídu, pracoviště.</a:t>
            </a:r>
          </a:p>
          <a:p>
            <a:r>
              <a:rPr lang="cs-CZ" sz="1800" kern="0">
                <a:latin typeface="+mj-lt"/>
                <a:cs typeface="Times New Roman" panose="02020603050405020304" pitchFamily="18" charset="0"/>
              </a:rPr>
              <a:t>Dobrovolným svazkům obcí je Ministerstvem financí poskytována dotace „nahrazující“ výnos ze „školského“ koeficientu v rozpočtovém určení daní (poskytována v březnu)</a:t>
            </a:r>
            <a:endParaRPr lang="cs-CZ" sz="1800">
              <a:latin typeface="+mj-lt"/>
            </a:endParaRP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6C73486-44C3-4205-97E3-0CADF718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2661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AD02A5-4D2A-896A-92B3-9D90E4F8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Role nepedagogické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B94EBA-63FE-4F01-19AA-BF704658D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58139"/>
            <a:ext cx="10515600" cy="4618824"/>
          </a:xfrm>
        </p:spPr>
        <p:txBody>
          <a:bodyPr/>
          <a:lstStyle/>
          <a:p>
            <a:r>
              <a:rPr lang="cs-CZ"/>
              <a:t>Nepedagogická práce primárně zajišťuje provozní záležitosti, údržbu a správu majetku zřizovatele - často efektivnější outsourcing u malých subjektů, který stávající systém financování fakticky znemožňuje; zároveň zřizovatel není nijak systémem financování motivován na zefektivňování činností nebo investování do „školy“ - investice či outsourcing zřizovatel hradí z vlastních prostředků (RUD), zatímco lidskou práci hradí stát (státní rozpočet).</a:t>
            </a:r>
          </a:p>
          <a:p>
            <a:r>
              <a:rPr lang="cs-CZ"/>
              <a:t>Lze jen obtížně oddělit, jaká práce souvisí s činností školy a školského zařízení a jaká s ostatními činnostmi právnické osoby – typickou ukázkou je pak školní stravování, kdy se potkává stravování dětí, žáků a studentů (tj. hmotné zabezpečení) se stravováním zaměstnanců (či občanů obce).</a:t>
            </a:r>
          </a:p>
          <a:p>
            <a:r>
              <a:rPr lang="cs-CZ"/>
              <a:t>Není v zásadě normovatelná, jen z části je odvislá od počtu dětí, žáků a studentů či rámcového vzdělávacího programu.</a:t>
            </a:r>
          </a:p>
          <a:p>
            <a:r>
              <a:rPr lang="cs-CZ"/>
              <a:t>V normativním financování nelze zacílit peněžní prostředky pouze tam, kde jsou nezbytně nutné, dochází k neefektivní alokaci zdrojů – i na úrovni 1 zřizovatele.</a:t>
            </a:r>
          </a:p>
        </p:txBody>
      </p:sp>
    </p:spTree>
    <p:extLst>
      <p:ext uri="{BB962C8B-B14F-4D97-AF65-F5344CB8AC3E}">
        <p14:creationId xmlns:p14="http://schemas.microsoft.com/office/powerpoint/2010/main" val="71856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3F447A-E1F2-43C7-98BB-AD0224EA4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392" y="692696"/>
            <a:ext cx="7992888" cy="2592288"/>
          </a:xfrm>
        </p:spPr>
        <p:txBody>
          <a:bodyPr>
            <a:normAutofit/>
          </a:bodyPr>
          <a:lstStyle/>
          <a:p>
            <a:pPr algn="ctr"/>
            <a:r>
              <a:rPr lang="cs-CZ" sz="4000"/>
              <a:t>Základní principy - návrh</a:t>
            </a:r>
          </a:p>
        </p:txBody>
      </p:sp>
    </p:spTree>
    <p:extLst>
      <p:ext uri="{BB962C8B-B14F-4D97-AF65-F5344CB8AC3E}">
        <p14:creationId xmlns:p14="http://schemas.microsoft.com/office/powerpoint/2010/main" val="507931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E43376-7633-338E-E78B-2BDA92B8A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Co se Návrhem nemění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33F600-0F26-5E8F-3025-B8A79D7C6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Týká se pouze obcí zřizující školu nebo školské  zařízení (DDM) - snížení ostatních koeficientů (rozloha, počet obyvatel) tak, aby zvýšení procentního podílu bylo promítnuto pouze do „školského“ koeficientu – viz dále</a:t>
            </a:r>
          </a:p>
          <a:p>
            <a:pPr marL="450850" indent="-342900">
              <a:buFont typeface="Arial" panose="020B0604020202020204" pitchFamily="34" charset="0"/>
              <a:buChar char="•"/>
            </a:pPr>
            <a:r>
              <a:rPr lang="cs-CZ"/>
              <a:t>netýká se tedy 45 % (ve SČK 47 %) obcí</a:t>
            </a: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Zaměstnavatelem nepedagogických zaměstnanců může být (a zpravidla bude) nadále „škola“</a:t>
            </a:r>
            <a:endParaRPr lang="cs-CZ"/>
          </a:p>
          <a:p>
            <a:pPr marL="323850" indent="-215900"/>
            <a:r>
              <a:rPr lang="cs-CZ"/>
              <a:t>Systém odměňování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/>
              <a:t>Rozdělení rolí mezi krajskými úřady, ORP a MŠMT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/>
              <a:t>Povinnost zajišťovat hmotné zabezpečení – školní stravování – posiluje se odpovědnost zřizovatele školy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766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742A6E-9453-4D61-9EDE-88F3BB521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9" y="681037"/>
            <a:ext cx="10838169" cy="622138"/>
          </a:xfrm>
        </p:spPr>
        <p:txBody>
          <a:bodyPr/>
          <a:lstStyle/>
          <a:p>
            <a:r>
              <a:rPr lang="cs-CZ"/>
              <a:t>Co se navrhuje – základní principy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208D590-5E02-4ADE-A31A-04744D8BB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124744"/>
            <a:ext cx="10515600" cy="5256584"/>
          </a:xfrm>
        </p:spPr>
        <p:txBody>
          <a:bodyPr vert="horz" lIns="0" tIns="0" rIns="0" bIns="0" rtlCol="0" anchor="t">
            <a:noAutofit/>
          </a:bodyPr>
          <a:lstStyle/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cs-CZ" sz="1800">
              <a:latin typeface="+mj-lt"/>
              <a:ea typeface="Calibri"/>
              <a:cs typeface="Times New Roman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>
                <a:latin typeface="+mj-lt"/>
                <a:ea typeface="Calibri Light"/>
                <a:cs typeface="Calibri Light"/>
              </a:rPr>
              <a:t>Zvýšení podílu obcí a krajů na sdílených daních – u obcí zvýšení stávajícího („provozního“) koeficientu a jeho rozšíření o další jednotky „výkonu“; u krajů stanovení samostatného „školského“ podílu nezahrnujícího „provozní“ složku – nutné řešit až v rámci komplexní změny krajského RUD.</a:t>
            </a: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1800">
                <a:effectLst/>
                <a:latin typeface="+mj-lt"/>
                <a:ea typeface="Calibri"/>
                <a:cs typeface="Times New Roman"/>
              </a:rPr>
              <a:t>Závazek státu omezit pouze na financování pedagogické práce ve školách a školských zařízení (vč. zajištění výuky plavání</a:t>
            </a:r>
            <a:r>
              <a:rPr lang="cs-CZ" sz="1800">
                <a:latin typeface="+mj-lt"/>
                <a:ea typeface="Calibri"/>
                <a:cs typeface="Times New Roman"/>
              </a:rPr>
              <a:t>)</a:t>
            </a:r>
            <a:r>
              <a:rPr lang="cs-CZ" sz="1800">
                <a:effectLst/>
                <a:latin typeface="+mj-lt"/>
                <a:ea typeface="Calibri"/>
                <a:cs typeface="Times New Roman"/>
              </a:rPr>
              <a:t>, ostatní výdaje tak budou povinností/odpovědností zřizovatele (kraje, obce a dobrovolného svazku obcí).</a:t>
            </a:r>
            <a:endParaRPr lang="cs-CZ">
              <a:ea typeface="Calibri"/>
              <a:cs typeface="Times New Roman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cs-CZ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867BB3B-EC1F-409D-8B3D-9F09E6210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29756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0F3DC-9A37-1DD4-2541-920AF590D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Navrhované podíly krajů a obcí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CB1251-4FAA-2283-F454-6B8B7F090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S účinností od 1. 9. 2025</a:t>
            </a:r>
          </a:p>
          <a:p>
            <a:pPr marL="450900" lvl="1" indent="-342900">
              <a:buFont typeface="Arial" panose="020B0604020202020204" pitchFamily="34" charset="0"/>
              <a:buChar char="•"/>
            </a:pPr>
            <a:r>
              <a:rPr lang="cs-CZ"/>
              <a:t>Obce 25,79 %</a:t>
            </a:r>
          </a:p>
          <a:p>
            <a:pPr marL="450900" lvl="1" indent="-342900">
              <a:buFont typeface="Arial" panose="020B0604020202020204" pitchFamily="34" charset="0"/>
              <a:buChar char="•"/>
            </a:pPr>
            <a:r>
              <a:rPr lang="cs-CZ"/>
              <a:t>Kraje 10,17 %</a:t>
            </a:r>
          </a:p>
          <a:p>
            <a:pPr marL="450900" lvl="1" indent="-342900">
              <a:buFont typeface="Arial" panose="020B0604020202020204" pitchFamily="34" charset="0"/>
              <a:buChar char="•"/>
            </a:pPr>
            <a:r>
              <a:rPr lang="cs-CZ"/>
              <a:t>Cca + 11 mld. Kč</a:t>
            </a:r>
          </a:p>
          <a:p>
            <a:r>
              <a:rPr lang="cs-CZ"/>
              <a:t>S účinností od 1. 1. 2026</a:t>
            </a:r>
          </a:p>
          <a:p>
            <a:pPr marL="450900" lvl="1" indent="-342900">
              <a:buFont typeface="Arial" panose="020B0604020202020204" pitchFamily="34" charset="0"/>
              <a:buChar char="•"/>
            </a:pPr>
            <a:r>
              <a:rPr lang="cs-CZ"/>
              <a:t>Obce 25,93 %</a:t>
            </a:r>
          </a:p>
          <a:p>
            <a:pPr marL="450900" lvl="1" indent="-342900">
              <a:buFont typeface="Arial" panose="020B0604020202020204" pitchFamily="34" charset="0"/>
              <a:buChar char="•"/>
            </a:pPr>
            <a:r>
              <a:rPr lang="cs-CZ"/>
              <a:t>Kraje 10,23 %</a:t>
            </a:r>
          </a:p>
          <a:p>
            <a:pPr marL="450900" lvl="1" indent="-342900">
              <a:buFont typeface="Arial" panose="020B0604020202020204" pitchFamily="34" charset="0"/>
              <a:buChar char="•"/>
            </a:pPr>
            <a:r>
              <a:rPr lang="cs-CZ"/>
              <a:t>Cca + 32,4 mld. Kč</a:t>
            </a:r>
          </a:p>
          <a:p>
            <a:pPr lvl="1"/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6455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3528C284-0094-A19B-1C02-56AD8EBDE534}"/>
              </a:ext>
            </a:extLst>
          </p:cNvPr>
          <p:cNvSpPr/>
          <p:nvPr/>
        </p:nvSpPr>
        <p:spPr>
          <a:xfrm>
            <a:off x="767408" y="692696"/>
            <a:ext cx="10801200" cy="2592288"/>
          </a:xfrm>
          <a:custGeom>
            <a:avLst/>
            <a:gdLst/>
            <a:ahLst/>
            <a:cxnLst/>
            <a:rect l="l" t="t" r="r" b="b"/>
            <a:pathLst>
              <a:path w="16230600" h="3449003">
                <a:moveTo>
                  <a:pt x="0" y="0"/>
                </a:moveTo>
                <a:lnTo>
                  <a:pt x="16230600" y="0"/>
                </a:lnTo>
                <a:lnTo>
                  <a:pt x="16230600" y="3449002"/>
                </a:lnTo>
                <a:lnTo>
                  <a:pt x="0" y="34490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01220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1341EA9A64284DA136B82E4C3FA249" ma:contentTypeVersion="4" ma:contentTypeDescription="Vytvoří nový dokument" ma:contentTypeScope="" ma:versionID="fb59e6c31be2b8d7bbe076713c5a11ca">
  <xsd:schema xmlns:xsd="http://www.w3.org/2001/XMLSchema" xmlns:xs="http://www.w3.org/2001/XMLSchema" xmlns:p="http://schemas.microsoft.com/office/2006/metadata/properties" xmlns:ns2="7af87253-27fc-4c7a-b32e-6685946493ad" targetNamespace="http://schemas.microsoft.com/office/2006/metadata/properties" ma:root="true" ma:fieldsID="b36f1ea4142f54744daf95195f859dbe" ns2:_="">
    <xsd:import namespace="7af87253-27fc-4c7a-b32e-6685946493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87253-27fc-4c7a-b32e-6685946493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9CBBD1-76CF-4314-8BB1-E60DD7D3A757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7af87253-27fc-4c7a-b32e-6685946493ad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A9F2EE7-D6DA-4873-89D1-D00B9529436A}">
  <ds:schemaRefs>
    <ds:schemaRef ds:uri="7af87253-27fc-4c7a-b32e-6685946493a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FE6146C-D2D9-4703-8943-E857D53AAF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šablona MŠMT</Template>
  <TotalTime>0</TotalTime>
  <Words>1601</Words>
  <Application>Microsoft Office PowerPoint</Application>
  <PresentationFormat>Widescreen</PresentationFormat>
  <Paragraphs>113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Vlastní návrh</vt:lpstr>
      <vt:lpstr>Základní principy změny ve financování nepedagogické práce a provozu školství ÚSC a DSO</vt:lpstr>
      <vt:lpstr>Současný stav financování</vt:lpstr>
      <vt:lpstr>Stručná rekapitulace – financování ze státního rozpočtu</vt:lpstr>
      <vt:lpstr>Role nepedagogické práce</vt:lpstr>
      <vt:lpstr>Základní principy - návrh</vt:lpstr>
      <vt:lpstr>Co se Návrhem nemění</vt:lpstr>
      <vt:lpstr>Co se navrhuje – základní principy</vt:lpstr>
      <vt:lpstr>Navrhované podíly krajů a obcí</vt:lpstr>
      <vt:lpstr>PowerPoint Presentation</vt:lpstr>
      <vt:lpstr>PowerPoint Presentation</vt:lpstr>
      <vt:lpstr>Co se navrhuje – základní principy</vt:lpstr>
      <vt:lpstr>Harmonogram </vt:lpstr>
      <vt:lpstr>Podpora „malých obcí“</vt:lpstr>
      <vt:lpstr>Propočty</vt:lpstr>
      <vt:lpstr>Co je dobré vědět</vt:lpstr>
      <vt:lpstr>Trocha statistiky za středočeský kraj na závěr</vt:lpstr>
      <vt:lpstr>Proč to má smysl? 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Financing schools and school facilities</dc:title>
  <dc:creator>Pavel Křeček</dc:creator>
  <cp:lastModifiedBy>Křeček Pavel</cp:lastModifiedBy>
  <cp:revision>5</cp:revision>
  <dcterms:created xsi:type="dcterms:W3CDTF">2012-01-22T17:22:20Z</dcterms:created>
  <dcterms:modified xsi:type="dcterms:W3CDTF">2025-02-07T16:01:24Z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0x010100771341EA9A64284DA136B82E4C3FA249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SharedWithUsers">
    <vt:lpwstr>22;#Keltner Miloslav</vt:lpwstr>
  </property>
</Properties>
</file>